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66" d="100"/>
          <a:sy n="66" d="100"/>
        </p:scale>
        <p:origin x="900" y="2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gel Junior Domínguez Aguirre" userId="381cf599faffb2d4" providerId="LiveId" clId="{C10E9793-42D1-433D-BFF8-A132608AF54B}"/>
    <pc:docChg chg="modSld">
      <pc:chgData name="Angel Junior Domínguez Aguirre" userId="381cf599faffb2d4" providerId="LiveId" clId="{C10E9793-42D1-433D-BFF8-A132608AF54B}" dt="2025-03-30T05:34:56.015" v="126" actId="1076"/>
      <pc:docMkLst>
        <pc:docMk/>
      </pc:docMkLst>
      <pc:sldChg chg="addSp modSp mod">
        <pc:chgData name="Angel Junior Domínguez Aguirre" userId="381cf599faffb2d4" providerId="LiveId" clId="{C10E9793-42D1-433D-BFF8-A132608AF54B}" dt="2025-03-30T05:34:56.015" v="126" actId="1076"/>
        <pc:sldMkLst>
          <pc:docMk/>
          <pc:sldMk cId="2427866587" sldId="256"/>
        </pc:sldMkLst>
        <pc:spChg chg="add mod">
          <ac:chgData name="Angel Junior Domínguez Aguirre" userId="381cf599faffb2d4" providerId="LiveId" clId="{C10E9793-42D1-433D-BFF8-A132608AF54B}" dt="2025-03-03T16:23:59.991" v="69" actId="1076"/>
          <ac:spMkLst>
            <pc:docMk/>
            <pc:sldMk cId="2427866587" sldId="256"/>
            <ac:spMk id="2" creationId="{DD309C83-FB04-4711-B33D-B4219BC54ADE}"/>
          </ac:spMkLst>
        </pc:spChg>
        <pc:picChg chg="mod">
          <ac:chgData name="Angel Junior Domínguez Aguirre" userId="381cf599faffb2d4" providerId="LiveId" clId="{C10E9793-42D1-433D-BFF8-A132608AF54B}" dt="2025-03-03T16:33:12.576" v="107" actId="1076"/>
          <ac:picMkLst>
            <pc:docMk/>
            <pc:sldMk cId="2427866587" sldId="256"/>
            <ac:picMk id="166" creationId="{D89EFCDF-CC07-4501-BF32-51EFB43ECDF2}"/>
          </ac:picMkLst>
        </pc:picChg>
        <pc:picChg chg="mod">
          <ac:chgData name="Angel Junior Domínguez Aguirre" userId="381cf599faffb2d4" providerId="LiveId" clId="{C10E9793-42D1-433D-BFF8-A132608AF54B}" dt="2025-03-03T16:32:25.135" v="94" actId="1076"/>
          <ac:picMkLst>
            <pc:docMk/>
            <pc:sldMk cId="2427866587" sldId="256"/>
            <ac:picMk id="184" creationId="{3147737E-C405-45BA-B16F-9BACF9DA79D9}"/>
          </ac:picMkLst>
        </pc:picChg>
        <pc:picChg chg="mod">
          <ac:chgData name="Angel Junior Domínguez Aguirre" userId="381cf599faffb2d4" providerId="LiveId" clId="{C10E9793-42D1-433D-BFF8-A132608AF54B}" dt="2025-03-30T05:34:54.406" v="125" actId="1076"/>
          <ac:picMkLst>
            <pc:docMk/>
            <pc:sldMk cId="2427866587" sldId="256"/>
            <ac:picMk id="202" creationId="{066A2AC0-EFD5-43D7-AE75-C97E722B2EFD}"/>
          </ac:picMkLst>
        </pc:picChg>
        <pc:picChg chg="mod">
          <ac:chgData name="Angel Junior Domínguez Aguirre" userId="381cf599faffb2d4" providerId="LiveId" clId="{C10E9793-42D1-433D-BFF8-A132608AF54B}" dt="2025-03-03T16:32:13.781" v="90" actId="1076"/>
          <ac:picMkLst>
            <pc:docMk/>
            <pc:sldMk cId="2427866587" sldId="256"/>
            <ac:picMk id="232" creationId="{021E44D1-FBEB-4EB6-B2CC-0BF399D72B11}"/>
          </ac:picMkLst>
        </pc:picChg>
        <pc:picChg chg="mod">
          <ac:chgData name="Angel Junior Domínguez Aguirre" userId="381cf599faffb2d4" providerId="LiveId" clId="{C10E9793-42D1-433D-BFF8-A132608AF54B}" dt="2025-03-03T16:33:15.036" v="108" actId="1076"/>
          <ac:picMkLst>
            <pc:docMk/>
            <pc:sldMk cId="2427866587" sldId="256"/>
            <ac:picMk id="250" creationId="{6E3A5EBC-7ED2-4365-BA4C-653F7CD6D54E}"/>
          </ac:picMkLst>
        </pc:picChg>
        <pc:picChg chg="mod">
          <ac:chgData name="Angel Junior Domínguez Aguirre" userId="381cf599faffb2d4" providerId="LiveId" clId="{C10E9793-42D1-433D-BFF8-A132608AF54B}" dt="2025-03-03T16:32:28.935" v="96" actId="1076"/>
          <ac:picMkLst>
            <pc:docMk/>
            <pc:sldMk cId="2427866587" sldId="256"/>
            <ac:picMk id="268" creationId="{6CE2B01F-289D-4AE3-B151-42AEB78B106B}"/>
          </ac:picMkLst>
        </pc:picChg>
        <pc:picChg chg="mod">
          <ac:chgData name="Angel Junior Domínguez Aguirre" userId="381cf599faffb2d4" providerId="LiveId" clId="{C10E9793-42D1-433D-BFF8-A132608AF54B}" dt="2025-03-03T16:32:17.430" v="92" actId="1076"/>
          <ac:picMkLst>
            <pc:docMk/>
            <pc:sldMk cId="2427866587" sldId="256"/>
            <ac:picMk id="286" creationId="{2B8560FB-C9C8-40C9-9572-2397E6D58643}"/>
          </ac:picMkLst>
        </pc:picChg>
        <pc:picChg chg="mod">
          <ac:chgData name="Angel Junior Domínguez Aguirre" userId="381cf599faffb2d4" providerId="LiveId" clId="{C10E9793-42D1-433D-BFF8-A132608AF54B}" dt="2025-03-03T16:32:15.240" v="91" actId="1076"/>
          <ac:picMkLst>
            <pc:docMk/>
            <pc:sldMk cId="2427866587" sldId="256"/>
            <ac:picMk id="304" creationId="{1637C309-C965-4855-9AFD-B64025640464}"/>
          </ac:picMkLst>
        </pc:picChg>
        <pc:picChg chg="mod">
          <ac:chgData name="Angel Junior Domínguez Aguirre" userId="381cf599faffb2d4" providerId="LiveId" clId="{C10E9793-42D1-433D-BFF8-A132608AF54B}" dt="2025-03-03T16:33:15.999" v="109" actId="1076"/>
          <ac:picMkLst>
            <pc:docMk/>
            <pc:sldMk cId="2427866587" sldId="256"/>
            <ac:picMk id="322" creationId="{FB58B8B2-6E37-4083-B264-FCB8D9AD4392}"/>
          </ac:picMkLst>
        </pc:picChg>
        <pc:picChg chg="mod">
          <ac:chgData name="Angel Junior Domínguez Aguirre" userId="381cf599faffb2d4" providerId="LiveId" clId="{C10E9793-42D1-433D-BFF8-A132608AF54B}" dt="2025-03-03T16:33:17.127" v="110" actId="1076"/>
          <ac:picMkLst>
            <pc:docMk/>
            <pc:sldMk cId="2427866587" sldId="256"/>
            <ac:picMk id="340" creationId="{0F7B6E4E-A156-4D23-B4A9-6B71CBE71555}"/>
          </ac:picMkLst>
        </pc:picChg>
        <pc:picChg chg="mod">
          <ac:chgData name="Angel Junior Domínguez Aguirre" userId="381cf599faffb2d4" providerId="LiveId" clId="{C10E9793-42D1-433D-BFF8-A132608AF54B}" dt="2025-03-03T16:33:18.070" v="111" actId="1076"/>
          <ac:picMkLst>
            <pc:docMk/>
            <pc:sldMk cId="2427866587" sldId="256"/>
            <ac:picMk id="358" creationId="{154D44B7-1C71-4D5F-8575-11D258A433D3}"/>
          </ac:picMkLst>
        </pc:picChg>
        <pc:picChg chg="mod">
          <ac:chgData name="Angel Junior Domínguez Aguirre" userId="381cf599faffb2d4" providerId="LiveId" clId="{C10E9793-42D1-433D-BFF8-A132608AF54B}" dt="2025-03-03T16:32:27.027" v="95" actId="1076"/>
          <ac:picMkLst>
            <pc:docMk/>
            <pc:sldMk cId="2427866587" sldId="256"/>
            <ac:picMk id="376" creationId="{CEA31FFF-701C-47E1-B5EB-1CD9A4C75E61}"/>
          </ac:picMkLst>
        </pc:picChg>
        <pc:picChg chg="mod">
          <ac:chgData name="Angel Junior Domínguez Aguirre" userId="381cf599faffb2d4" providerId="LiveId" clId="{C10E9793-42D1-433D-BFF8-A132608AF54B}" dt="2025-03-03T16:33:26.834" v="116" actId="1076"/>
          <ac:picMkLst>
            <pc:docMk/>
            <pc:sldMk cId="2427866587" sldId="256"/>
            <ac:picMk id="394" creationId="{D92F1134-6181-4F30-9637-86152D8F83AC}"/>
          </ac:picMkLst>
        </pc:picChg>
        <pc:picChg chg="mod">
          <ac:chgData name="Angel Junior Domínguez Aguirre" userId="381cf599faffb2d4" providerId="LiveId" clId="{C10E9793-42D1-433D-BFF8-A132608AF54B}" dt="2025-03-30T05:34:56.015" v="126" actId="1076"/>
          <ac:picMkLst>
            <pc:docMk/>
            <pc:sldMk cId="2427866587" sldId="256"/>
            <ac:picMk id="412" creationId="{0BBE2553-ADF0-4A24-84AB-7089C82D7DB0}"/>
          </ac:picMkLst>
        </pc:picChg>
        <pc:picChg chg="mod">
          <ac:chgData name="Angel Junior Domínguez Aguirre" userId="381cf599faffb2d4" providerId="LiveId" clId="{C10E9793-42D1-433D-BFF8-A132608AF54B}" dt="2025-03-03T16:33:23.348" v="115" actId="1076"/>
          <ac:picMkLst>
            <pc:docMk/>
            <pc:sldMk cId="2427866587" sldId="256"/>
            <ac:picMk id="430" creationId="{A5D47DC8-D027-4F03-A438-CA9C04F150F3}"/>
          </ac:picMkLst>
        </pc:picChg>
        <pc:picChg chg="mod">
          <ac:chgData name="Angel Junior Domínguez Aguirre" userId="381cf599faffb2d4" providerId="LiveId" clId="{C10E9793-42D1-433D-BFF8-A132608AF54B}" dt="2025-03-03T16:33:22.062" v="114" actId="1076"/>
          <ac:picMkLst>
            <pc:docMk/>
            <pc:sldMk cId="2427866587" sldId="256"/>
            <ac:picMk id="448" creationId="{FF9881B2-243D-40E4-B7DE-F02D63AE7353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99C92D8-74A3-413A-A3E5-55D88D8BA2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3212514-1089-46FB-8C81-BF8942CDFB2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C41D757-9F67-4AD2-957D-6CEB96BD72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A1D7D-61AE-444E-8D7E-AD5085B1D247}" type="datetimeFigureOut">
              <a:rPr lang="es-MX" smtClean="0"/>
              <a:t>29/03/2025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FC23F2A-938E-4F9F-88A5-EE7BC77D86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44F3FE1-8286-44D6-8B73-0DCDFD1F51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95A42-2D42-438D-8181-2FA5326FD26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532403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FB41C5C-51DD-4471-B1EF-FBF92704D7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56E9A90-3875-4A9E-BB40-3A72B1F4F7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7C9E82-FCBE-47C0-92DE-00A323EA4A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A1D7D-61AE-444E-8D7E-AD5085B1D247}" type="datetimeFigureOut">
              <a:rPr lang="es-MX" smtClean="0"/>
              <a:t>29/03/2025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5458C52-A511-45C9-B823-D4FBE5C55F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C1EE6FB-B94D-4F71-AF8B-18B2DAD378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95A42-2D42-438D-8181-2FA5326FD26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301487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3BAF5B78-CEDF-4E99-AF1F-90601C651F1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AECD061-E573-47E8-916F-40E1C301D2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A8D7719-8C43-4180-AB44-1CCA44A4EA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A1D7D-61AE-444E-8D7E-AD5085B1D247}" type="datetimeFigureOut">
              <a:rPr lang="es-MX" smtClean="0"/>
              <a:t>29/03/2025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B21B933-8F99-4128-991F-DE57F3E960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31BD8A7-DE8D-4595-8FB5-1361FD84B7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95A42-2D42-438D-8181-2FA5326FD26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657568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89FAB11-DFA8-4471-8B73-D572E5336E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6BF4B16-EA79-489E-A64D-7698BCFEA3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1E50D1A-891D-45DE-8D43-61EC529830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A1D7D-61AE-444E-8D7E-AD5085B1D247}" type="datetimeFigureOut">
              <a:rPr lang="es-MX" smtClean="0"/>
              <a:t>29/03/2025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F4E626D-8A65-4005-A449-799E616A44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C75D92D-3686-4495-91B7-EAC7EFFE8F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95A42-2D42-438D-8181-2FA5326FD26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990272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5E3CCE4-0B8A-4457-8C10-A19E4B9AE3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B6E8E27-D440-42AE-B830-E8AB34EC88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F842A4E-9B3A-4BDD-837A-A668761878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A1D7D-61AE-444E-8D7E-AD5085B1D247}" type="datetimeFigureOut">
              <a:rPr lang="es-MX" smtClean="0"/>
              <a:t>29/03/2025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583F192-F7F1-4FC8-9232-CC209438AF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1D22C74-4BB2-4405-9C67-DAFB3774B4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95A42-2D42-438D-8181-2FA5326FD26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972055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965A289-E6B5-438A-B880-714CEC1ADA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50A4D05-916A-4D3C-9D36-F61FAFD895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1CA2588-FC40-4509-B059-9D797651D3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37EF64F-C2CE-4D1C-A2A8-94931421C8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A1D7D-61AE-444E-8D7E-AD5085B1D247}" type="datetimeFigureOut">
              <a:rPr lang="es-MX" smtClean="0"/>
              <a:t>29/03/2025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24CBFCE-65C5-4AEB-BDA8-0F595801C2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017FBD1-1D34-4144-9F62-42A32371D0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95A42-2D42-438D-8181-2FA5326FD26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819833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CBDA209-7E3E-44B5-87A3-408C74C886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BF76408-D123-48CA-ACD3-AB664CFAC4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C7D876E-1744-4A56-B3DE-7592E28E28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118048A7-6075-44BD-A4B4-943557526C1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D16282E0-38AA-486A-8CA1-60C40C242ED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AB3E8B9B-6160-46BA-8D93-1B733C243F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A1D7D-61AE-444E-8D7E-AD5085B1D247}" type="datetimeFigureOut">
              <a:rPr lang="es-MX" smtClean="0"/>
              <a:t>29/03/2025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CC22F0C3-D490-46A0-9649-6B4F17D10F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B7D105E1-E32C-42B1-B362-0708B8F8F9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95A42-2D42-438D-8181-2FA5326FD26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58902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097A7C2-D5B9-4B0F-930D-993C7BA2B3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02888A89-0836-4A32-AADB-A4583353B5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A1D7D-61AE-444E-8D7E-AD5085B1D247}" type="datetimeFigureOut">
              <a:rPr lang="es-MX" smtClean="0"/>
              <a:t>29/03/2025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0DDAEB6-150E-4CFD-AA12-E55D0E10F4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705063D4-E2D8-4159-9F95-1704D98054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95A42-2D42-438D-8181-2FA5326FD26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138063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BED1D207-2EF6-4A93-BB3B-ABBD302570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A1D7D-61AE-444E-8D7E-AD5085B1D247}" type="datetimeFigureOut">
              <a:rPr lang="es-MX" smtClean="0"/>
              <a:t>29/03/2025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B48F3E2-4807-41EB-99D9-848E37E442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F9C2B00A-6EA1-4066-A6B3-19013186FB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95A42-2D42-438D-8181-2FA5326FD26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53998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1242240-E68E-4123-9D96-1D175349D6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D30AD20-158C-4107-A819-749E8C26DC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CBB88B3B-C5AC-4081-99B0-68B9C7B57B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9D827BA-1C1F-4474-82FC-20FDE63266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A1D7D-61AE-444E-8D7E-AD5085B1D247}" type="datetimeFigureOut">
              <a:rPr lang="es-MX" smtClean="0"/>
              <a:t>29/03/2025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B198260-0866-4396-9A6C-B3FDB2F8B5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392BBD3-8028-4256-8CAA-D61D472206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95A42-2D42-438D-8181-2FA5326FD26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452865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8CE7FFB-FA38-4433-9286-BD738A1278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6CD6E8CE-ED77-4C22-A601-1A0BDD6E886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A126F2E-3E6A-4B6B-AAEA-EF8591EB90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B852907-B6AA-4909-A89E-1A53D5DB3A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A1D7D-61AE-444E-8D7E-AD5085B1D247}" type="datetimeFigureOut">
              <a:rPr lang="es-MX" smtClean="0"/>
              <a:t>29/03/2025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DA08129-35BB-4373-9228-1B37662093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AD7AF7E-AA47-415C-8410-0448AA90BE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95A42-2D42-438D-8181-2FA5326FD26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90161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B9095A20-BF07-4F2C-B613-6971D6C0E2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6B049D2-1A89-4D50-AE0A-CF94FFD3FA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71DF95B-ED2A-4EF1-8CC5-BCC16B590CB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4A1D7D-61AE-444E-8D7E-AD5085B1D247}" type="datetimeFigureOut">
              <a:rPr lang="es-MX" smtClean="0"/>
              <a:t>29/03/2025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22DBE21-E2CB-497D-8BFB-3574317F6F2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115F2DC-F705-4518-9618-4D1D7FA3FE8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695A42-2D42-438D-8181-2FA5326FD26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52927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8" name="Imagen 127">
            <a:extLst>
              <a:ext uri="{FF2B5EF4-FFF2-40B4-BE49-F238E27FC236}">
                <a16:creationId xmlns:a16="http://schemas.microsoft.com/office/drawing/2014/main" id="{A479D923-D6CD-47EA-AC4C-98E662BAE748}"/>
              </a:ext>
            </a:extLst>
          </p:cNvPr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221" y="48959"/>
            <a:ext cx="4905934" cy="4302375"/>
          </a:xfrm>
          <a:prstGeom prst="rect">
            <a:avLst/>
          </a:prstGeom>
        </p:spPr>
      </p:pic>
      <p:pic>
        <p:nvPicPr>
          <p:cNvPr id="166" name="Imagen 165">
            <a:extLst>
              <a:ext uri="{FF2B5EF4-FFF2-40B4-BE49-F238E27FC236}">
                <a16:creationId xmlns:a16="http://schemas.microsoft.com/office/drawing/2014/main" id="{D89EFCDF-CC07-4501-BF32-51EFB43ECDF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13" r="67931" b="74058"/>
          <a:stretch>
            <a:fillRect/>
          </a:stretch>
        </p:blipFill>
        <p:spPr>
          <a:xfrm>
            <a:off x="386515" y="4608191"/>
            <a:ext cx="1573305" cy="1102660"/>
          </a:xfrm>
          <a:custGeom>
            <a:avLst/>
            <a:gdLst>
              <a:gd name="connsiteX0" fmla="*/ 0 w 1573305"/>
              <a:gd name="connsiteY0" fmla="*/ 0 h 1102660"/>
              <a:gd name="connsiteX1" fmla="*/ 1237128 w 1573305"/>
              <a:gd name="connsiteY1" fmla="*/ 0 h 1102660"/>
              <a:gd name="connsiteX2" fmla="*/ 1237128 w 1573305"/>
              <a:gd name="connsiteY2" fmla="*/ 215153 h 1102660"/>
              <a:gd name="connsiteX3" fmla="*/ 1573305 w 1573305"/>
              <a:gd name="connsiteY3" fmla="*/ 551330 h 1102660"/>
              <a:gd name="connsiteX4" fmla="*/ 1237128 w 1573305"/>
              <a:gd name="connsiteY4" fmla="*/ 887507 h 1102660"/>
              <a:gd name="connsiteX5" fmla="*/ 1237128 w 1573305"/>
              <a:gd name="connsiteY5" fmla="*/ 1102660 h 1102660"/>
              <a:gd name="connsiteX6" fmla="*/ 954740 w 1573305"/>
              <a:gd name="connsiteY6" fmla="*/ 1102660 h 1102660"/>
              <a:gd name="connsiteX7" fmla="*/ 618563 w 1573305"/>
              <a:gd name="connsiteY7" fmla="*/ 766483 h 1102660"/>
              <a:gd name="connsiteX8" fmla="*/ 282386 w 1573305"/>
              <a:gd name="connsiteY8" fmla="*/ 1102660 h 1102660"/>
              <a:gd name="connsiteX9" fmla="*/ 0 w 1573305"/>
              <a:gd name="connsiteY9" fmla="*/ 1102660 h 11026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573305" h="1102660">
                <a:moveTo>
                  <a:pt x="0" y="0"/>
                </a:moveTo>
                <a:lnTo>
                  <a:pt x="1237128" y="0"/>
                </a:lnTo>
                <a:lnTo>
                  <a:pt x="1237128" y="215153"/>
                </a:lnTo>
                <a:cubicBezTo>
                  <a:pt x="1422793" y="215153"/>
                  <a:pt x="1573305" y="365665"/>
                  <a:pt x="1573305" y="551330"/>
                </a:cubicBezTo>
                <a:cubicBezTo>
                  <a:pt x="1573305" y="736995"/>
                  <a:pt x="1422793" y="887507"/>
                  <a:pt x="1237128" y="887507"/>
                </a:cubicBezTo>
                <a:lnTo>
                  <a:pt x="1237128" y="1102660"/>
                </a:lnTo>
                <a:lnTo>
                  <a:pt x="954740" y="1102660"/>
                </a:lnTo>
                <a:cubicBezTo>
                  <a:pt x="954740" y="916995"/>
                  <a:pt x="804228" y="766483"/>
                  <a:pt x="618563" y="766483"/>
                </a:cubicBezTo>
                <a:cubicBezTo>
                  <a:pt x="432898" y="766483"/>
                  <a:pt x="282386" y="916995"/>
                  <a:pt x="282386" y="1102660"/>
                </a:cubicBezTo>
                <a:lnTo>
                  <a:pt x="0" y="1102660"/>
                </a:lnTo>
                <a:close/>
              </a:path>
            </a:pathLst>
          </a:custGeom>
          <a:ln>
            <a:solidFill>
              <a:srgbClr val="FFFF00"/>
            </a:solidFill>
          </a:ln>
        </p:spPr>
      </p:pic>
      <p:pic>
        <p:nvPicPr>
          <p:cNvPr id="184" name="Imagen 183">
            <a:extLst>
              <a:ext uri="{FF2B5EF4-FFF2-40B4-BE49-F238E27FC236}">
                <a16:creationId xmlns:a16="http://schemas.microsoft.com/office/drawing/2014/main" id="{3147737E-C405-45BA-B16F-9BACF9DA79D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217" t="156" r="49566" b="74215"/>
          <a:stretch>
            <a:fillRect/>
          </a:stretch>
        </p:blipFill>
        <p:spPr>
          <a:xfrm>
            <a:off x="6397861" y="3326678"/>
            <a:ext cx="1237130" cy="1102660"/>
          </a:xfrm>
          <a:custGeom>
            <a:avLst/>
            <a:gdLst>
              <a:gd name="connsiteX0" fmla="*/ 0 w 1237130"/>
              <a:gd name="connsiteY0" fmla="*/ 0 h 1102660"/>
              <a:gd name="connsiteX1" fmla="*/ 1237130 w 1237130"/>
              <a:gd name="connsiteY1" fmla="*/ 0 h 1102660"/>
              <a:gd name="connsiteX2" fmla="*/ 1237130 w 1237130"/>
              <a:gd name="connsiteY2" fmla="*/ 205838 h 1102660"/>
              <a:gd name="connsiteX3" fmla="*/ 1169380 w 1237130"/>
              <a:gd name="connsiteY3" fmla="*/ 212668 h 1102660"/>
              <a:gd name="connsiteX4" fmla="*/ 900954 w 1237130"/>
              <a:gd name="connsiteY4" fmla="*/ 542015 h 1102660"/>
              <a:gd name="connsiteX5" fmla="*/ 1169380 w 1237130"/>
              <a:gd name="connsiteY5" fmla="*/ 871362 h 1102660"/>
              <a:gd name="connsiteX6" fmla="*/ 1237130 w 1237130"/>
              <a:gd name="connsiteY6" fmla="*/ 878192 h 1102660"/>
              <a:gd name="connsiteX7" fmla="*/ 1237130 w 1237130"/>
              <a:gd name="connsiteY7" fmla="*/ 1102660 h 1102660"/>
              <a:gd name="connsiteX8" fmla="*/ 954411 w 1237130"/>
              <a:gd name="connsiteY8" fmla="*/ 1102660 h 1102660"/>
              <a:gd name="connsiteX9" fmla="*/ 954742 w 1237130"/>
              <a:gd name="connsiteY9" fmla="*/ 1099380 h 1102660"/>
              <a:gd name="connsiteX10" fmla="*/ 618565 w 1237130"/>
              <a:gd name="connsiteY10" fmla="*/ 763203 h 1102660"/>
              <a:gd name="connsiteX11" fmla="*/ 282388 w 1237130"/>
              <a:gd name="connsiteY11" fmla="*/ 1099380 h 1102660"/>
              <a:gd name="connsiteX12" fmla="*/ 282719 w 1237130"/>
              <a:gd name="connsiteY12" fmla="*/ 1102660 h 1102660"/>
              <a:gd name="connsiteX13" fmla="*/ 0 w 1237130"/>
              <a:gd name="connsiteY13" fmla="*/ 1102660 h 1102660"/>
              <a:gd name="connsiteX14" fmla="*/ 0 w 1237130"/>
              <a:gd name="connsiteY14" fmla="*/ 887507 h 1102660"/>
              <a:gd name="connsiteX15" fmla="*/ 336177 w 1237130"/>
              <a:gd name="connsiteY15" fmla="*/ 551330 h 1102660"/>
              <a:gd name="connsiteX16" fmla="*/ 0 w 1237130"/>
              <a:gd name="connsiteY16" fmla="*/ 215153 h 11026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237130" h="1102660">
                <a:moveTo>
                  <a:pt x="0" y="0"/>
                </a:moveTo>
                <a:lnTo>
                  <a:pt x="1237130" y="0"/>
                </a:lnTo>
                <a:lnTo>
                  <a:pt x="1237130" y="205838"/>
                </a:lnTo>
                <a:lnTo>
                  <a:pt x="1169380" y="212668"/>
                </a:lnTo>
                <a:cubicBezTo>
                  <a:pt x="1016190" y="244015"/>
                  <a:pt x="900954" y="379558"/>
                  <a:pt x="900954" y="542015"/>
                </a:cubicBezTo>
                <a:cubicBezTo>
                  <a:pt x="900954" y="704472"/>
                  <a:pt x="1016190" y="840015"/>
                  <a:pt x="1169380" y="871362"/>
                </a:cubicBezTo>
                <a:lnTo>
                  <a:pt x="1237130" y="878192"/>
                </a:lnTo>
                <a:lnTo>
                  <a:pt x="1237130" y="1102660"/>
                </a:lnTo>
                <a:lnTo>
                  <a:pt x="954411" y="1102660"/>
                </a:lnTo>
                <a:lnTo>
                  <a:pt x="954742" y="1099380"/>
                </a:lnTo>
                <a:cubicBezTo>
                  <a:pt x="954742" y="913715"/>
                  <a:pt x="804230" y="763203"/>
                  <a:pt x="618565" y="763203"/>
                </a:cubicBezTo>
                <a:cubicBezTo>
                  <a:pt x="432900" y="763203"/>
                  <a:pt x="282388" y="913715"/>
                  <a:pt x="282388" y="1099380"/>
                </a:cubicBezTo>
                <a:lnTo>
                  <a:pt x="282719" y="1102660"/>
                </a:lnTo>
                <a:lnTo>
                  <a:pt x="0" y="1102660"/>
                </a:lnTo>
                <a:lnTo>
                  <a:pt x="0" y="887507"/>
                </a:lnTo>
                <a:cubicBezTo>
                  <a:pt x="185665" y="887507"/>
                  <a:pt x="336177" y="736995"/>
                  <a:pt x="336177" y="551330"/>
                </a:cubicBezTo>
                <a:cubicBezTo>
                  <a:pt x="336177" y="365665"/>
                  <a:pt x="185665" y="215153"/>
                  <a:pt x="0" y="215153"/>
                </a:cubicBezTo>
                <a:close/>
              </a:path>
            </a:pathLst>
          </a:custGeom>
          <a:ln>
            <a:solidFill>
              <a:srgbClr val="FFFF00"/>
            </a:solidFill>
          </a:ln>
        </p:spPr>
      </p:pic>
      <p:pic>
        <p:nvPicPr>
          <p:cNvPr id="202" name="Imagen 201">
            <a:extLst>
              <a:ext uri="{FF2B5EF4-FFF2-40B4-BE49-F238E27FC236}">
                <a16:creationId xmlns:a16="http://schemas.microsoft.com/office/drawing/2014/main" id="{066A2AC0-EFD5-43D7-AE75-C97E722B2EF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439" t="313" r="18639" b="74058"/>
          <a:stretch>
            <a:fillRect/>
          </a:stretch>
        </p:blipFill>
        <p:spPr>
          <a:xfrm>
            <a:off x="9758229" y="1962012"/>
            <a:ext cx="1909484" cy="1102660"/>
          </a:xfrm>
          <a:custGeom>
            <a:avLst/>
            <a:gdLst>
              <a:gd name="connsiteX0" fmla="*/ 336177 w 1909484"/>
              <a:gd name="connsiteY0" fmla="*/ 0 h 1102660"/>
              <a:gd name="connsiteX1" fmla="*/ 1573307 w 1909484"/>
              <a:gd name="connsiteY1" fmla="*/ 0 h 1102660"/>
              <a:gd name="connsiteX2" fmla="*/ 1573307 w 1909484"/>
              <a:gd name="connsiteY2" fmla="*/ 215153 h 1102660"/>
              <a:gd name="connsiteX3" fmla="*/ 1909484 w 1909484"/>
              <a:gd name="connsiteY3" fmla="*/ 551330 h 1102660"/>
              <a:gd name="connsiteX4" fmla="*/ 1573307 w 1909484"/>
              <a:gd name="connsiteY4" fmla="*/ 887507 h 1102660"/>
              <a:gd name="connsiteX5" fmla="*/ 1573307 w 1909484"/>
              <a:gd name="connsiteY5" fmla="*/ 1102660 h 1102660"/>
              <a:gd name="connsiteX6" fmla="*/ 1285497 w 1909484"/>
              <a:gd name="connsiteY6" fmla="*/ 1102660 h 1102660"/>
              <a:gd name="connsiteX7" fmla="*/ 1290919 w 1909484"/>
              <a:gd name="connsiteY7" fmla="*/ 1048872 h 1102660"/>
              <a:gd name="connsiteX8" fmla="*/ 954742 w 1909484"/>
              <a:gd name="connsiteY8" fmla="*/ 712695 h 1102660"/>
              <a:gd name="connsiteX9" fmla="*/ 618565 w 1909484"/>
              <a:gd name="connsiteY9" fmla="*/ 1048872 h 1102660"/>
              <a:gd name="connsiteX10" fmla="*/ 623987 w 1909484"/>
              <a:gd name="connsiteY10" fmla="*/ 1102660 h 1102660"/>
              <a:gd name="connsiteX11" fmla="*/ 336177 w 1909484"/>
              <a:gd name="connsiteY11" fmla="*/ 1102660 h 1102660"/>
              <a:gd name="connsiteX12" fmla="*/ 336177 w 1909484"/>
              <a:gd name="connsiteY12" fmla="*/ 887507 h 1102660"/>
              <a:gd name="connsiteX13" fmla="*/ 0 w 1909484"/>
              <a:gd name="connsiteY13" fmla="*/ 551330 h 1102660"/>
              <a:gd name="connsiteX14" fmla="*/ 336177 w 1909484"/>
              <a:gd name="connsiteY14" fmla="*/ 215153 h 11026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909484" h="1102660">
                <a:moveTo>
                  <a:pt x="336177" y="0"/>
                </a:moveTo>
                <a:lnTo>
                  <a:pt x="1573307" y="0"/>
                </a:lnTo>
                <a:lnTo>
                  <a:pt x="1573307" y="215153"/>
                </a:lnTo>
                <a:cubicBezTo>
                  <a:pt x="1758972" y="215153"/>
                  <a:pt x="1909484" y="365665"/>
                  <a:pt x="1909484" y="551330"/>
                </a:cubicBezTo>
                <a:cubicBezTo>
                  <a:pt x="1909484" y="736995"/>
                  <a:pt x="1758972" y="887507"/>
                  <a:pt x="1573307" y="887507"/>
                </a:cubicBezTo>
                <a:lnTo>
                  <a:pt x="1573307" y="1102660"/>
                </a:lnTo>
                <a:lnTo>
                  <a:pt x="1285497" y="1102660"/>
                </a:lnTo>
                <a:lnTo>
                  <a:pt x="1290919" y="1048872"/>
                </a:lnTo>
                <a:cubicBezTo>
                  <a:pt x="1290919" y="863207"/>
                  <a:pt x="1140407" y="712695"/>
                  <a:pt x="954742" y="712695"/>
                </a:cubicBezTo>
                <a:cubicBezTo>
                  <a:pt x="769077" y="712695"/>
                  <a:pt x="618565" y="863207"/>
                  <a:pt x="618565" y="1048872"/>
                </a:cubicBezTo>
                <a:lnTo>
                  <a:pt x="623987" y="1102660"/>
                </a:lnTo>
                <a:lnTo>
                  <a:pt x="336177" y="1102660"/>
                </a:lnTo>
                <a:lnTo>
                  <a:pt x="336177" y="887507"/>
                </a:lnTo>
                <a:cubicBezTo>
                  <a:pt x="150512" y="887507"/>
                  <a:pt x="0" y="736995"/>
                  <a:pt x="0" y="551330"/>
                </a:cubicBezTo>
                <a:cubicBezTo>
                  <a:pt x="0" y="365665"/>
                  <a:pt x="150512" y="215153"/>
                  <a:pt x="336177" y="215153"/>
                </a:cubicBezTo>
                <a:close/>
              </a:path>
            </a:pathLst>
          </a:custGeom>
          <a:ln>
            <a:solidFill>
              <a:srgbClr val="FFFF00"/>
            </a:solidFill>
          </a:ln>
        </p:spPr>
      </p:pic>
      <p:pic>
        <p:nvPicPr>
          <p:cNvPr id="232" name="Imagen 231">
            <a:extLst>
              <a:ext uri="{FF2B5EF4-FFF2-40B4-BE49-F238E27FC236}">
                <a16:creationId xmlns:a16="http://schemas.microsoft.com/office/drawing/2014/main" id="{021E44D1-FBEB-4EB6-B2CC-0BF399D72B1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783" b="66773"/>
          <a:stretch>
            <a:fillRect/>
          </a:stretch>
        </p:blipFill>
        <p:spPr>
          <a:xfrm>
            <a:off x="5527360" y="1507034"/>
            <a:ext cx="1237130" cy="1429534"/>
          </a:xfrm>
          <a:custGeom>
            <a:avLst/>
            <a:gdLst>
              <a:gd name="connsiteX0" fmla="*/ 0 w 1237130"/>
              <a:gd name="connsiteY0" fmla="*/ 0 h 1429534"/>
              <a:gd name="connsiteX1" fmla="*/ 1237130 w 1237130"/>
              <a:gd name="connsiteY1" fmla="*/ 0 h 1429534"/>
              <a:gd name="connsiteX2" fmla="*/ 1237130 w 1237130"/>
              <a:gd name="connsiteY2" fmla="*/ 1093357 h 1429534"/>
              <a:gd name="connsiteX3" fmla="*/ 954742 w 1237130"/>
              <a:gd name="connsiteY3" fmla="*/ 1093357 h 1429534"/>
              <a:gd name="connsiteX4" fmla="*/ 618565 w 1237130"/>
              <a:gd name="connsiteY4" fmla="*/ 1429534 h 1429534"/>
              <a:gd name="connsiteX5" fmla="*/ 282388 w 1237130"/>
              <a:gd name="connsiteY5" fmla="*/ 1093357 h 1429534"/>
              <a:gd name="connsiteX6" fmla="*/ 0 w 1237130"/>
              <a:gd name="connsiteY6" fmla="*/ 1093357 h 1429534"/>
              <a:gd name="connsiteX7" fmla="*/ 0 w 1237130"/>
              <a:gd name="connsiteY7" fmla="*/ 878204 h 1429534"/>
              <a:gd name="connsiteX8" fmla="*/ 336177 w 1237130"/>
              <a:gd name="connsiteY8" fmla="*/ 542027 h 1429534"/>
              <a:gd name="connsiteX9" fmla="*/ 0 w 1237130"/>
              <a:gd name="connsiteY9" fmla="*/ 205850 h 1429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37130" h="1429534">
                <a:moveTo>
                  <a:pt x="0" y="0"/>
                </a:moveTo>
                <a:lnTo>
                  <a:pt x="1237130" y="0"/>
                </a:lnTo>
                <a:lnTo>
                  <a:pt x="1237130" y="1093357"/>
                </a:lnTo>
                <a:lnTo>
                  <a:pt x="954742" y="1093357"/>
                </a:lnTo>
                <a:cubicBezTo>
                  <a:pt x="954742" y="1279022"/>
                  <a:pt x="804230" y="1429534"/>
                  <a:pt x="618565" y="1429534"/>
                </a:cubicBezTo>
                <a:cubicBezTo>
                  <a:pt x="432900" y="1429534"/>
                  <a:pt x="282388" y="1279022"/>
                  <a:pt x="282388" y="1093357"/>
                </a:cubicBezTo>
                <a:lnTo>
                  <a:pt x="0" y="1093357"/>
                </a:lnTo>
                <a:lnTo>
                  <a:pt x="0" y="878204"/>
                </a:lnTo>
                <a:cubicBezTo>
                  <a:pt x="185665" y="878204"/>
                  <a:pt x="336177" y="727692"/>
                  <a:pt x="336177" y="542027"/>
                </a:cubicBezTo>
                <a:cubicBezTo>
                  <a:pt x="336177" y="356362"/>
                  <a:pt x="185665" y="205850"/>
                  <a:pt x="0" y="205850"/>
                </a:cubicBezTo>
                <a:close/>
              </a:path>
            </a:pathLst>
          </a:custGeom>
          <a:ln>
            <a:solidFill>
              <a:srgbClr val="FFFF00"/>
            </a:solidFill>
          </a:ln>
        </p:spPr>
      </p:pic>
      <p:pic>
        <p:nvPicPr>
          <p:cNvPr id="250" name="Imagen 249">
            <a:extLst>
              <a:ext uri="{FF2B5EF4-FFF2-40B4-BE49-F238E27FC236}">
                <a16:creationId xmlns:a16="http://schemas.microsoft.com/office/drawing/2014/main" id="{6E3A5EBC-7ED2-4365-BA4C-653F7CD6D54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078" r="74783" b="49479"/>
          <a:stretch>
            <a:fillRect/>
          </a:stretch>
        </p:blipFill>
        <p:spPr>
          <a:xfrm>
            <a:off x="2042291" y="4303294"/>
            <a:ext cx="1237129" cy="1438837"/>
          </a:xfrm>
          <a:custGeom>
            <a:avLst/>
            <a:gdLst>
              <a:gd name="connsiteX0" fmla="*/ 618564 w 1237129"/>
              <a:gd name="connsiteY0" fmla="*/ 0 h 1438837"/>
              <a:gd name="connsiteX1" fmla="*/ 954741 w 1237129"/>
              <a:gd name="connsiteY1" fmla="*/ 336177 h 1438837"/>
              <a:gd name="connsiteX2" fmla="*/ 1237129 w 1237129"/>
              <a:gd name="connsiteY2" fmla="*/ 336177 h 1438837"/>
              <a:gd name="connsiteX3" fmla="*/ 1237129 w 1237129"/>
              <a:gd name="connsiteY3" fmla="*/ 605458 h 1438837"/>
              <a:gd name="connsiteX4" fmla="*/ 1233769 w 1237129"/>
              <a:gd name="connsiteY4" fmla="*/ 605119 h 1438837"/>
              <a:gd name="connsiteX5" fmla="*/ 897592 w 1237129"/>
              <a:gd name="connsiteY5" fmla="*/ 941296 h 1438837"/>
              <a:gd name="connsiteX6" fmla="*/ 1233769 w 1237129"/>
              <a:gd name="connsiteY6" fmla="*/ 1277473 h 1438837"/>
              <a:gd name="connsiteX7" fmla="*/ 1237129 w 1237129"/>
              <a:gd name="connsiteY7" fmla="*/ 1277134 h 1438837"/>
              <a:gd name="connsiteX8" fmla="*/ 1237129 w 1237129"/>
              <a:gd name="connsiteY8" fmla="*/ 1438837 h 1438837"/>
              <a:gd name="connsiteX9" fmla="*/ 953385 w 1237129"/>
              <a:gd name="connsiteY9" fmla="*/ 1438837 h 1438837"/>
              <a:gd name="connsiteX10" fmla="*/ 947911 w 1237129"/>
              <a:gd name="connsiteY10" fmla="*/ 1384533 h 1438837"/>
              <a:gd name="connsiteX11" fmla="*/ 618564 w 1237129"/>
              <a:gd name="connsiteY11" fmla="*/ 1116107 h 1438837"/>
              <a:gd name="connsiteX12" fmla="*/ 289217 w 1237129"/>
              <a:gd name="connsiteY12" fmla="*/ 1384533 h 1438837"/>
              <a:gd name="connsiteX13" fmla="*/ 283743 w 1237129"/>
              <a:gd name="connsiteY13" fmla="*/ 1438837 h 1438837"/>
              <a:gd name="connsiteX14" fmla="*/ 0 w 1237129"/>
              <a:gd name="connsiteY14" fmla="*/ 1438837 h 1438837"/>
              <a:gd name="connsiteX15" fmla="*/ 0 w 1237129"/>
              <a:gd name="connsiteY15" fmla="*/ 336177 h 1438837"/>
              <a:gd name="connsiteX16" fmla="*/ 282387 w 1237129"/>
              <a:gd name="connsiteY16" fmla="*/ 336177 h 1438837"/>
              <a:gd name="connsiteX17" fmla="*/ 618564 w 1237129"/>
              <a:gd name="connsiteY17" fmla="*/ 0 h 1438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237129" h="1438837">
                <a:moveTo>
                  <a:pt x="618564" y="0"/>
                </a:moveTo>
                <a:cubicBezTo>
                  <a:pt x="804229" y="0"/>
                  <a:pt x="954741" y="150512"/>
                  <a:pt x="954741" y="336177"/>
                </a:cubicBezTo>
                <a:lnTo>
                  <a:pt x="1237129" y="336177"/>
                </a:lnTo>
                <a:lnTo>
                  <a:pt x="1237129" y="605458"/>
                </a:lnTo>
                <a:lnTo>
                  <a:pt x="1233769" y="605119"/>
                </a:lnTo>
                <a:cubicBezTo>
                  <a:pt x="1048104" y="605119"/>
                  <a:pt x="897592" y="755631"/>
                  <a:pt x="897592" y="941296"/>
                </a:cubicBezTo>
                <a:cubicBezTo>
                  <a:pt x="897592" y="1126961"/>
                  <a:pt x="1048104" y="1277473"/>
                  <a:pt x="1233769" y="1277473"/>
                </a:cubicBezTo>
                <a:lnTo>
                  <a:pt x="1237129" y="1277134"/>
                </a:lnTo>
                <a:lnTo>
                  <a:pt x="1237129" y="1438837"/>
                </a:lnTo>
                <a:lnTo>
                  <a:pt x="953385" y="1438837"/>
                </a:lnTo>
                <a:lnTo>
                  <a:pt x="947911" y="1384533"/>
                </a:lnTo>
                <a:cubicBezTo>
                  <a:pt x="916564" y="1231343"/>
                  <a:pt x="781021" y="1116107"/>
                  <a:pt x="618564" y="1116107"/>
                </a:cubicBezTo>
                <a:cubicBezTo>
                  <a:pt x="456107" y="1116107"/>
                  <a:pt x="320564" y="1231343"/>
                  <a:pt x="289217" y="1384533"/>
                </a:cubicBezTo>
                <a:lnTo>
                  <a:pt x="283743" y="1438837"/>
                </a:lnTo>
                <a:lnTo>
                  <a:pt x="0" y="1438837"/>
                </a:lnTo>
                <a:lnTo>
                  <a:pt x="0" y="336177"/>
                </a:lnTo>
                <a:lnTo>
                  <a:pt x="282387" y="336177"/>
                </a:lnTo>
                <a:cubicBezTo>
                  <a:pt x="282387" y="150512"/>
                  <a:pt x="432899" y="0"/>
                  <a:pt x="618564" y="0"/>
                </a:cubicBezTo>
                <a:close/>
              </a:path>
            </a:pathLst>
          </a:custGeom>
          <a:ln>
            <a:solidFill>
              <a:srgbClr val="FFFF00"/>
            </a:solidFill>
          </a:ln>
        </p:spPr>
      </p:pic>
      <p:pic>
        <p:nvPicPr>
          <p:cNvPr id="268" name="Imagen 267">
            <a:extLst>
              <a:ext uri="{FF2B5EF4-FFF2-40B4-BE49-F238E27FC236}">
                <a16:creationId xmlns:a16="http://schemas.microsoft.com/office/drawing/2014/main" id="{6CE2B01F-289D-4AE3-B151-42AEB78B10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474" t="18701" r="42439" b="49263"/>
          <a:stretch>
            <a:fillRect/>
          </a:stretch>
        </p:blipFill>
        <p:spPr>
          <a:xfrm>
            <a:off x="9609007" y="2961743"/>
            <a:ext cx="1966633" cy="1378325"/>
          </a:xfrm>
          <a:custGeom>
            <a:avLst/>
            <a:gdLst>
              <a:gd name="connsiteX0" fmla="*/ 1008530 w 1966633"/>
              <a:gd name="connsiteY0" fmla="*/ 0 h 1378325"/>
              <a:gd name="connsiteX1" fmla="*/ 1337877 w 1966633"/>
              <a:gd name="connsiteY1" fmla="*/ 268426 h 1378325"/>
              <a:gd name="connsiteX2" fmla="*/ 1338607 w 1966633"/>
              <a:gd name="connsiteY2" fmla="*/ 275665 h 1378325"/>
              <a:gd name="connsiteX3" fmla="*/ 1627095 w 1966633"/>
              <a:gd name="connsiteY3" fmla="*/ 275665 h 1378325"/>
              <a:gd name="connsiteX4" fmla="*/ 1627095 w 1966633"/>
              <a:gd name="connsiteY4" fmla="*/ 488219 h 1378325"/>
              <a:gd name="connsiteX5" fmla="*/ 1630456 w 1966633"/>
              <a:gd name="connsiteY5" fmla="*/ 487880 h 1378325"/>
              <a:gd name="connsiteX6" fmla="*/ 1966633 w 1966633"/>
              <a:gd name="connsiteY6" fmla="*/ 824057 h 1378325"/>
              <a:gd name="connsiteX7" fmla="*/ 1630456 w 1966633"/>
              <a:gd name="connsiteY7" fmla="*/ 1160234 h 1378325"/>
              <a:gd name="connsiteX8" fmla="*/ 1627095 w 1966633"/>
              <a:gd name="connsiteY8" fmla="*/ 1159895 h 1378325"/>
              <a:gd name="connsiteX9" fmla="*/ 1627095 w 1966633"/>
              <a:gd name="connsiteY9" fmla="*/ 1378325 h 1378325"/>
              <a:gd name="connsiteX10" fmla="*/ 389965 w 1966633"/>
              <a:gd name="connsiteY10" fmla="*/ 1378325 h 1378325"/>
              <a:gd name="connsiteX11" fmla="*/ 389965 w 1966633"/>
              <a:gd name="connsiteY11" fmla="*/ 1157750 h 1378325"/>
              <a:gd name="connsiteX12" fmla="*/ 336177 w 1966633"/>
              <a:gd name="connsiteY12" fmla="*/ 1163172 h 1378325"/>
              <a:gd name="connsiteX13" fmla="*/ 0 w 1966633"/>
              <a:gd name="connsiteY13" fmla="*/ 826995 h 1378325"/>
              <a:gd name="connsiteX14" fmla="*/ 336177 w 1966633"/>
              <a:gd name="connsiteY14" fmla="*/ 490818 h 1378325"/>
              <a:gd name="connsiteX15" fmla="*/ 389965 w 1966633"/>
              <a:gd name="connsiteY15" fmla="*/ 496240 h 1378325"/>
              <a:gd name="connsiteX16" fmla="*/ 389965 w 1966633"/>
              <a:gd name="connsiteY16" fmla="*/ 275665 h 1378325"/>
              <a:gd name="connsiteX17" fmla="*/ 678453 w 1966633"/>
              <a:gd name="connsiteY17" fmla="*/ 275665 h 1378325"/>
              <a:gd name="connsiteX18" fmla="*/ 679183 w 1966633"/>
              <a:gd name="connsiteY18" fmla="*/ 268426 h 1378325"/>
              <a:gd name="connsiteX19" fmla="*/ 1008530 w 1966633"/>
              <a:gd name="connsiteY19" fmla="*/ 0 h 137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1966633" h="1378325">
                <a:moveTo>
                  <a:pt x="1008530" y="0"/>
                </a:moveTo>
                <a:cubicBezTo>
                  <a:pt x="1170987" y="0"/>
                  <a:pt x="1306530" y="115236"/>
                  <a:pt x="1337877" y="268426"/>
                </a:cubicBezTo>
                <a:lnTo>
                  <a:pt x="1338607" y="275665"/>
                </a:lnTo>
                <a:lnTo>
                  <a:pt x="1627095" y="275665"/>
                </a:lnTo>
                <a:lnTo>
                  <a:pt x="1627095" y="488219"/>
                </a:lnTo>
                <a:lnTo>
                  <a:pt x="1630456" y="487880"/>
                </a:lnTo>
                <a:cubicBezTo>
                  <a:pt x="1816121" y="487880"/>
                  <a:pt x="1966633" y="638392"/>
                  <a:pt x="1966633" y="824057"/>
                </a:cubicBezTo>
                <a:cubicBezTo>
                  <a:pt x="1966633" y="1009722"/>
                  <a:pt x="1816121" y="1160234"/>
                  <a:pt x="1630456" y="1160234"/>
                </a:cubicBezTo>
                <a:lnTo>
                  <a:pt x="1627095" y="1159895"/>
                </a:lnTo>
                <a:lnTo>
                  <a:pt x="1627095" y="1378325"/>
                </a:lnTo>
                <a:lnTo>
                  <a:pt x="389965" y="1378325"/>
                </a:lnTo>
                <a:lnTo>
                  <a:pt x="389965" y="1157750"/>
                </a:lnTo>
                <a:lnTo>
                  <a:pt x="336177" y="1163172"/>
                </a:lnTo>
                <a:cubicBezTo>
                  <a:pt x="150512" y="1163172"/>
                  <a:pt x="0" y="1012660"/>
                  <a:pt x="0" y="826995"/>
                </a:cubicBezTo>
                <a:cubicBezTo>
                  <a:pt x="0" y="641330"/>
                  <a:pt x="150512" y="490818"/>
                  <a:pt x="336177" y="490818"/>
                </a:cubicBezTo>
                <a:lnTo>
                  <a:pt x="389965" y="496240"/>
                </a:lnTo>
                <a:lnTo>
                  <a:pt x="389965" y="275665"/>
                </a:lnTo>
                <a:lnTo>
                  <a:pt x="678453" y="275665"/>
                </a:lnTo>
                <a:lnTo>
                  <a:pt x="679183" y="268426"/>
                </a:lnTo>
                <a:cubicBezTo>
                  <a:pt x="710530" y="115236"/>
                  <a:pt x="846073" y="0"/>
                  <a:pt x="1008530" y="0"/>
                </a:cubicBezTo>
                <a:close/>
              </a:path>
            </a:pathLst>
          </a:custGeom>
          <a:ln>
            <a:solidFill>
              <a:srgbClr val="FFFF00"/>
            </a:solidFill>
          </a:ln>
        </p:spPr>
      </p:pic>
      <p:pic>
        <p:nvPicPr>
          <p:cNvPr id="286" name="Imagen 285">
            <a:extLst>
              <a:ext uri="{FF2B5EF4-FFF2-40B4-BE49-F238E27FC236}">
                <a16:creationId xmlns:a16="http://schemas.microsoft.com/office/drawing/2014/main" id="{2B8560FB-C9C8-40C9-9572-2397E6D5864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063" t="17106" r="25720" b="48782"/>
          <a:stretch>
            <a:fillRect/>
          </a:stretch>
        </p:blipFill>
        <p:spPr>
          <a:xfrm>
            <a:off x="8310332" y="1443721"/>
            <a:ext cx="1237130" cy="1467624"/>
          </a:xfrm>
          <a:custGeom>
            <a:avLst/>
            <a:gdLst>
              <a:gd name="connsiteX0" fmla="*/ 618565 w 1237130"/>
              <a:gd name="connsiteY0" fmla="*/ 0 h 1467624"/>
              <a:gd name="connsiteX1" fmla="*/ 954742 w 1237130"/>
              <a:gd name="connsiteY1" fmla="*/ 336177 h 1467624"/>
              <a:gd name="connsiteX2" fmla="*/ 951840 w 1237130"/>
              <a:gd name="connsiteY2" fmla="*/ 364964 h 1467624"/>
              <a:gd name="connsiteX3" fmla="*/ 1237130 w 1237130"/>
              <a:gd name="connsiteY3" fmla="*/ 364964 h 1467624"/>
              <a:gd name="connsiteX4" fmla="*/ 1237130 w 1237130"/>
              <a:gd name="connsiteY4" fmla="*/ 1467624 h 1467624"/>
              <a:gd name="connsiteX5" fmla="*/ 0 w 1237130"/>
              <a:gd name="connsiteY5" fmla="*/ 1467624 h 1467624"/>
              <a:gd name="connsiteX6" fmla="*/ 0 w 1237130"/>
              <a:gd name="connsiteY6" fmla="*/ 1252471 h 1467624"/>
              <a:gd name="connsiteX7" fmla="*/ 67750 w 1237130"/>
              <a:gd name="connsiteY7" fmla="*/ 1245641 h 1467624"/>
              <a:gd name="connsiteX8" fmla="*/ 336176 w 1237130"/>
              <a:gd name="connsiteY8" fmla="*/ 916294 h 1467624"/>
              <a:gd name="connsiteX9" fmla="*/ 67750 w 1237130"/>
              <a:gd name="connsiteY9" fmla="*/ 586947 h 1467624"/>
              <a:gd name="connsiteX10" fmla="*/ 0 w 1237130"/>
              <a:gd name="connsiteY10" fmla="*/ 580117 h 1467624"/>
              <a:gd name="connsiteX11" fmla="*/ 0 w 1237130"/>
              <a:gd name="connsiteY11" fmla="*/ 364964 h 1467624"/>
              <a:gd name="connsiteX12" fmla="*/ 285290 w 1237130"/>
              <a:gd name="connsiteY12" fmla="*/ 364964 h 1467624"/>
              <a:gd name="connsiteX13" fmla="*/ 282388 w 1237130"/>
              <a:gd name="connsiteY13" fmla="*/ 336177 h 1467624"/>
              <a:gd name="connsiteX14" fmla="*/ 618565 w 1237130"/>
              <a:gd name="connsiteY14" fmla="*/ 0 h 14676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237130" h="1467624">
                <a:moveTo>
                  <a:pt x="618565" y="0"/>
                </a:moveTo>
                <a:cubicBezTo>
                  <a:pt x="804230" y="0"/>
                  <a:pt x="954742" y="150512"/>
                  <a:pt x="954742" y="336177"/>
                </a:cubicBezTo>
                <a:lnTo>
                  <a:pt x="951840" y="364964"/>
                </a:lnTo>
                <a:lnTo>
                  <a:pt x="1237130" y="364964"/>
                </a:lnTo>
                <a:lnTo>
                  <a:pt x="1237130" y="1467624"/>
                </a:lnTo>
                <a:lnTo>
                  <a:pt x="0" y="1467624"/>
                </a:lnTo>
                <a:lnTo>
                  <a:pt x="0" y="1252471"/>
                </a:lnTo>
                <a:lnTo>
                  <a:pt x="67750" y="1245641"/>
                </a:lnTo>
                <a:cubicBezTo>
                  <a:pt x="220940" y="1214294"/>
                  <a:pt x="336176" y="1078751"/>
                  <a:pt x="336176" y="916294"/>
                </a:cubicBezTo>
                <a:cubicBezTo>
                  <a:pt x="336176" y="753837"/>
                  <a:pt x="220940" y="618294"/>
                  <a:pt x="67750" y="586947"/>
                </a:cubicBezTo>
                <a:lnTo>
                  <a:pt x="0" y="580117"/>
                </a:lnTo>
                <a:lnTo>
                  <a:pt x="0" y="364964"/>
                </a:lnTo>
                <a:lnTo>
                  <a:pt x="285290" y="364964"/>
                </a:lnTo>
                <a:lnTo>
                  <a:pt x="282388" y="336177"/>
                </a:lnTo>
                <a:cubicBezTo>
                  <a:pt x="282388" y="150512"/>
                  <a:pt x="432900" y="0"/>
                  <a:pt x="618565" y="0"/>
                </a:cubicBezTo>
                <a:close/>
              </a:path>
            </a:pathLst>
          </a:custGeom>
          <a:ln>
            <a:solidFill>
              <a:srgbClr val="FFFF00"/>
            </a:solidFill>
          </a:ln>
        </p:spPr>
      </p:pic>
      <p:pic>
        <p:nvPicPr>
          <p:cNvPr id="304" name="Imagen 303">
            <a:extLst>
              <a:ext uri="{FF2B5EF4-FFF2-40B4-BE49-F238E27FC236}">
                <a16:creationId xmlns:a16="http://schemas.microsoft.com/office/drawing/2014/main" id="{1637C309-C965-4855-9AFD-B6402564046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555" t="25108" r="228" b="49263"/>
          <a:stretch>
            <a:fillRect/>
          </a:stretch>
        </p:blipFill>
        <p:spPr>
          <a:xfrm>
            <a:off x="6968307" y="1626203"/>
            <a:ext cx="1237130" cy="1102660"/>
          </a:xfrm>
          <a:custGeom>
            <a:avLst/>
            <a:gdLst>
              <a:gd name="connsiteX0" fmla="*/ 0 w 1237130"/>
              <a:gd name="connsiteY0" fmla="*/ 0 h 1102660"/>
              <a:gd name="connsiteX1" fmla="*/ 282388 w 1237130"/>
              <a:gd name="connsiteY1" fmla="*/ 0 h 1102660"/>
              <a:gd name="connsiteX2" fmla="*/ 618565 w 1237130"/>
              <a:gd name="connsiteY2" fmla="*/ 336177 h 1102660"/>
              <a:gd name="connsiteX3" fmla="*/ 954742 w 1237130"/>
              <a:gd name="connsiteY3" fmla="*/ 0 h 1102660"/>
              <a:gd name="connsiteX4" fmla="*/ 1237130 w 1237130"/>
              <a:gd name="connsiteY4" fmla="*/ 0 h 1102660"/>
              <a:gd name="connsiteX5" fmla="*/ 1237130 w 1237130"/>
              <a:gd name="connsiteY5" fmla="*/ 1102660 h 1102660"/>
              <a:gd name="connsiteX6" fmla="*/ 954254 w 1237130"/>
              <a:gd name="connsiteY6" fmla="*/ 1102660 h 1102660"/>
              <a:gd name="connsiteX7" fmla="*/ 954742 w 1237130"/>
              <a:gd name="connsiteY7" fmla="*/ 1097814 h 1102660"/>
              <a:gd name="connsiteX8" fmla="*/ 618565 w 1237130"/>
              <a:gd name="connsiteY8" fmla="*/ 761637 h 1102660"/>
              <a:gd name="connsiteX9" fmla="*/ 282388 w 1237130"/>
              <a:gd name="connsiteY9" fmla="*/ 1097814 h 1102660"/>
              <a:gd name="connsiteX10" fmla="*/ 282877 w 1237130"/>
              <a:gd name="connsiteY10" fmla="*/ 1102660 h 1102660"/>
              <a:gd name="connsiteX11" fmla="*/ 0 w 1237130"/>
              <a:gd name="connsiteY11" fmla="*/ 1102660 h 11026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237130" h="1102660">
                <a:moveTo>
                  <a:pt x="0" y="0"/>
                </a:moveTo>
                <a:lnTo>
                  <a:pt x="282388" y="0"/>
                </a:lnTo>
                <a:cubicBezTo>
                  <a:pt x="282388" y="185665"/>
                  <a:pt x="432900" y="336177"/>
                  <a:pt x="618565" y="336177"/>
                </a:cubicBezTo>
                <a:cubicBezTo>
                  <a:pt x="804230" y="336177"/>
                  <a:pt x="954742" y="185665"/>
                  <a:pt x="954742" y="0"/>
                </a:cubicBezTo>
                <a:lnTo>
                  <a:pt x="1237130" y="0"/>
                </a:lnTo>
                <a:lnTo>
                  <a:pt x="1237130" y="1102660"/>
                </a:lnTo>
                <a:lnTo>
                  <a:pt x="954254" y="1102660"/>
                </a:lnTo>
                <a:lnTo>
                  <a:pt x="954742" y="1097814"/>
                </a:lnTo>
                <a:cubicBezTo>
                  <a:pt x="954742" y="912149"/>
                  <a:pt x="804230" y="761637"/>
                  <a:pt x="618565" y="761637"/>
                </a:cubicBezTo>
                <a:cubicBezTo>
                  <a:pt x="432900" y="761637"/>
                  <a:pt x="282388" y="912149"/>
                  <a:pt x="282388" y="1097814"/>
                </a:cubicBezTo>
                <a:lnTo>
                  <a:pt x="282877" y="1102660"/>
                </a:lnTo>
                <a:lnTo>
                  <a:pt x="0" y="1102660"/>
                </a:lnTo>
                <a:close/>
              </a:path>
            </a:pathLst>
          </a:custGeom>
          <a:ln>
            <a:solidFill>
              <a:srgbClr val="FFFF00"/>
            </a:solidFill>
          </a:ln>
        </p:spPr>
      </p:pic>
      <p:pic>
        <p:nvPicPr>
          <p:cNvPr id="322" name="Imagen 321">
            <a:extLst>
              <a:ext uri="{FF2B5EF4-FFF2-40B4-BE49-F238E27FC236}">
                <a16:creationId xmlns:a16="http://schemas.microsoft.com/office/drawing/2014/main" id="{FB58B8B2-6E37-4083-B264-FCB8D9AD439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1978" r="67931" b="24579"/>
          <a:stretch>
            <a:fillRect/>
          </a:stretch>
        </p:blipFill>
        <p:spPr>
          <a:xfrm>
            <a:off x="3342104" y="4526771"/>
            <a:ext cx="1573306" cy="1438838"/>
          </a:xfrm>
          <a:custGeom>
            <a:avLst/>
            <a:gdLst>
              <a:gd name="connsiteX0" fmla="*/ 582709 w 1573306"/>
              <a:gd name="connsiteY0" fmla="*/ 0 h 1438838"/>
              <a:gd name="connsiteX1" fmla="*/ 918886 w 1573306"/>
              <a:gd name="connsiteY1" fmla="*/ 336177 h 1438838"/>
              <a:gd name="connsiteX2" fmla="*/ 918886 w 1573306"/>
              <a:gd name="connsiteY2" fmla="*/ 336178 h 1438838"/>
              <a:gd name="connsiteX3" fmla="*/ 1237129 w 1573306"/>
              <a:gd name="connsiteY3" fmla="*/ 336178 h 1438838"/>
              <a:gd name="connsiteX4" fmla="*/ 1237129 w 1573306"/>
              <a:gd name="connsiteY4" fmla="*/ 542366 h 1438838"/>
              <a:gd name="connsiteX5" fmla="*/ 1573306 w 1573306"/>
              <a:gd name="connsiteY5" fmla="*/ 878543 h 1438838"/>
              <a:gd name="connsiteX6" fmla="*/ 1237129 w 1573306"/>
              <a:gd name="connsiteY6" fmla="*/ 1214720 h 1438838"/>
              <a:gd name="connsiteX7" fmla="*/ 1237129 w 1573306"/>
              <a:gd name="connsiteY7" fmla="*/ 1438838 h 1438838"/>
              <a:gd name="connsiteX8" fmla="*/ 952935 w 1573306"/>
              <a:gd name="connsiteY8" fmla="*/ 1438838 h 1438838"/>
              <a:gd name="connsiteX9" fmla="*/ 954742 w 1573306"/>
              <a:gd name="connsiteY9" fmla="*/ 1420907 h 1438838"/>
              <a:gd name="connsiteX10" fmla="*/ 618565 w 1573306"/>
              <a:gd name="connsiteY10" fmla="*/ 1084730 h 1438838"/>
              <a:gd name="connsiteX11" fmla="*/ 282388 w 1573306"/>
              <a:gd name="connsiteY11" fmla="*/ 1420907 h 1438838"/>
              <a:gd name="connsiteX12" fmla="*/ 284196 w 1573306"/>
              <a:gd name="connsiteY12" fmla="*/ 1438838 h 1438838"/>
              <a:gd name="connsiteX13" fmla="*/ 0 w 1573306"/>
              <a:gd name="connsiteY13" fmla="*/ 1438838 h 1438838"/>
              <a:gd name="connsiteX14" fmla="*/ 0 w 1573306"/>
              <a:gd name="connsiteY14" fmla="*/ 336178 h 1438838"/>
              <a:gd name="connsiteX15" fmla="*/ 246532 w 1573306"/>
              <a:gd name="connsiteY15" fmla="*/ 336178 h 1438838"/>
              <a:gd name="connsiteX16" fmla="*/ 246532 w 1573306"/>
              <a:gd name="connsiteY16" fmla="*/ 336177 h 1438838"/>
              <a:gd name="connsiteX17" fmla="*/ 582709 w 1573306"/>
              <a:gd name="connsiteY17" fmla="*/ 0 h 14388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573306" h="1438838">
                <a:moveTo>
                  <a:pt x="582709" y="0"/>
                </a:moveTo>
                <a:cubicBezTo>
                  <a:pt x="768374" y="0"/>
                  <a:pt x="918886" y="150512"/>
                  <a:pt x="918886" y="336177"/>
                </a:cubicBezTo>
                <a:lnTo>
                  <a:pt x="918886" y="336178"/>
                </a:lnTo>
                <a:lnTo>
                  <a:pt x="1237129" y="336178"/>
                </a:lnTo>
                <a:lnTo>
                  <a:pt x="1237129" y="542366"/>
                </a:lnTo>
                <a:cubicBezTo>
                  <a:pt x="1422794" y="542366"/>
                  <a:pt x="1573306" y="692878"/>
                  <a:pt x="1573306" y="878543"/>
                </a:cubicBezTo>
                <a:cubicBezTo>
                  <a:pt x="1573306" y="1064208"/>
                  <a:pt x="1422794" y="1214720"/>
                  <a:pt x="1237129" y="1214720"/>
                </a:cubicBezTo>
                <a:lnTo>
                  <a:pt x="1237129" y="1438838"/>
                </a:lnTo>
                <a:lnTo>
                  <a:pt x="952935" y="1438838"/>
                </a:lnTo>
                <a:lnTo>
                  <a:pt x="954742" y="1420907"/>
                </a:lnTo>
                <a:cubicBezTo>
                  <a:pt x="954742" y="1235242"/>
                  <a:pt x="804230" y="1084730"/>
                  <a:pt x="618565" y="1084730"/>
                </a:cubicBezTo>
                <a:cubicBezTo>
                  <a:pt x="432900" y="1084730"/>
                  <a:pt x="282388" y="1235242"/>
                  <a:pt x="282388" y="1420907"/>
                </a:cubicBezTo>
                <a:lnTo>
                  <a:pt x="284196" y="1438838"/>
                </a:lnTo>
                <a:lnTo>
                  <a:pt x="0" y="1438838"/>
                </a:lnTo>
                <a:lnTo>
                  <a:pt x="0" y="336178"/>
                </a:lnTo>
                <a:lnTo>
                  <a:pt x="246532" y="336178"/>
                </a:lnTo>
                <a:lnTo>
                  <a:pt x="246532" y="336177"/>
                </a:lnTo>
                <a:cubicBezTo>
                  <a:pt x="246532" y="150512"/>
                  <a:pt x="397044" y="0"/>
                  <a:pt x="582709" y="0"/>
                </a:cubicBezTo>
                <a:close/>
              </a:path>
            </a:pathLst>
          </a:custGeom>
          <a:ln>
            <a:solidFill>
              <a:srgbClr val="FFFF00"/>
            </a:solidFill>
          </a:ln>
        </p:spPr>
      </p:pic>
      <p:pic>
        <p:nvPicPr>
          <p:cNvPr id="340" name="Imagen 339">
            <a:extLst>
              <a:ext uri="{FF2B5EF4-FFF2-40B4-BE49-F238E27FC236}">
                <a16:creationId xmlns:a16="http://schemas.microsoft.com/office/drawing/2014/main" id="{0F7B6E4E-A156-4D23-B4A9-6B71CBE715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532" t="50409" r="43399" b="23962"/>
          <a:stretch>
            <a:fillRect/>
          </a:stretch>
        </p:blipFill>
        <p:spPr>
          <a:xfrm>
            <a:off x="5070015" y="4756212"/>
            <a:ext cx="1573307" cy="1102660"/>
          </a:xfrm>
          <a:custGeom>
            <a:avLst/>
            <a:gdLst>
              <a:gd name="connsiteX0" fmla="*/ 0 w 1573307"/>
              <a:gd name="connsiteY0" fmla="*/ 0 h 1102660"/>
              <a:gd name="connsiteX1" fmla="*/ 1237130 w 1573307"/>
              <a:gd name="connsiteY1" fmla="*/ 0 h 1102660"/>
              <a:gd name="connsiteX2" fmla="*/ 1237130 w 1573307"/>
              <a:gd name="connsiteY2" fmla="*/ 215153 h 1102660"/>
              <a:gd name="connsiteX3" fmla="*/ 1573307 w 1573307"/>
              <a:gd name="connsiteY3" fmla="*/ 551330 h 1102660"/>
              <a:gd name="connsiteX4" fmla="*/ 1237130 w 1573307"/>
              <a:gd name="connsiteY4" fmla="*/ 887507 h 1102660"/>
              <a:gd name="connsiteX5" fmla="*/ 1237130 w 1573307"/>
              <a:gd name="connsiteY5" fmla="*/ 1102660 h 1102660"/>
              <a:gd name="connsiteX6" fmla="*/ 954742 w 1573307"/>
              <a:gd name="connsiteY6" fmla="*/ 1102660 h 1102660"/>
              <a:gd name="connsiteX7" fmla="*/ 618565 w 1573307"/>
              <a:gd name="connsiteY7" fmla="*/ 766483 h 1102660"/>
              <a:gd name="connsiteX8" fmla="*/ 282388 w 1573307"/>
              <a:gd name="connsiteY8" fmla="*/ 1102660 h 1102660"/>
              <a:gd name="connsiteX9" fmla="*/ 0 w 1573307"/>
              <a:gd name="connsiteY9" fmla="*/ 1102660 h 1102660"/>
              <a:gd name="connsiteX10" fmla="*/ 0 w 1573307"/>
              <a:gd name="connsiteY10" fmla="*/ 887281 h 1102660"/>
              <a:gd name="connsiteX11" fmla="*/ 65508 w 1573307"/>
              <a:gd name="connsiteY11" fmla="*/ 880677 h 1102660"/>
              <a:gd name="connsiteX12" fmla="*/ 333934 w 1573307"/>
              <a:gd name="connsiteY12" fmla="*/ 551330 h 1102660"/>
              <a:gd name="connsiteX13" fmla="*/ 65508 w 1573307"/>
              <a:gd name="connsiteY13" fmla="*/ 221983 h 1102660"/>
              <a:gd name="connsiteX14" fmla="*/ 0 w 1573307"/>
              <a:gd name="connsiteY14" fmla="*/ 215379 h 11026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573307" h="1102660">
                <a:moveTo>
                  <a:pt x="0" y="0"/>
                </a:moveTo>
                <a:lnTo>
                  <a:pt x="1237130" y="0"/>
                </a:lnTo>
                <a:lnTo>
                  <a:pt x="1237130" y="215153"/>
                </a:lnTo>
                <a:cubicBezTo>
                  <a:pt x="1422795" y="215153"/>
                  <a:pt x="1573307" y="365665"/>
                  <a:pt x="1573307" y="551330"/>
                </a:cubicBezTo>
                <a:cubicBezTo>
                  <a:pt x="1573307" y="736995"/>
                  <a:pt x="1422795" y="887507"/>
                  <a:pt x="1237130" y="887507"/>
                </a:cubicBezTo>
                <a:lnTo>
                  <a:pt x="1237130" y="1102660"/>
                </a:lnTo>
                <a:lnTo>
                  <a:pt x="954742" y="1102660"/>
                </a:lnTo>
                <a:cubicBezTo>
                  <a:pt x="954742" y="916995"/>
                  <a:pt x="804230" y="766483"/>
                  <a:pt x="618565" y="766483"/>
                </a:cubicBezTo>
                <a:cubicBezTo>
                  <a:pt x="432900" y="766483"/>
                  <a:pt x="282388" y="916995"/>
                  <a:pt x="282388" y="1102660"/>
                </a:cubicBezTo>
                <a:lnTo>
                  <a:pt x="0" y="1102660"/>
                </a:lnTo>
                <a:lnTo>
                  <a:pt x="0" y="887281"/>
                </a:lnTo>
                <a:lnTo>
                  <a:pt x="65508" y="880677"/>
                </a:lnTo>
                <a:cubicBezTo>
                  <a:pt x="218698" y="849330"/>
                  <a:pt x="333934" y="713787"/>
                  <a:pt x="333934" y="551330"/>
                </a:cubicBezTo>
                <a:cubicBezTo>
                  <a:pt x="333934" y="388873"/>
                  <a:pt x="218698" y="253330"/>
                  <a:pt x="65508" y="221983"/>
                </a:cubicBezTo>
                <a:lnTo>
                  <a:pt x="0" y="215379"/>
                </a:lnTo>
                <a:close/>
              </a:path>
            </a:pathLst>
          </a:custGeom>
          <a:ln>
            <a:solidFill>
              <a:srgbClr val="FFFF00"/>
            </a:solidFill>
          </a:ln>
        </p:spPr>
      </p:pic>
      <p:pic>
        <p:nvPicPr>
          <p:cNvPr id="358" name="Imagen 357">
            <a:extLst>
              <a:ext uri="{FF2B5EF4-FFF2-40B4-BE49-F238E27FC236}">
                <a16:creationId xmlns:a16="http://schemas.microsoft.com/office/drawing/2014/main" id="{154D44B7-1C71-4D5F-8575-11D258A433D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687" t="50231" r="26096" b="24139"/>
          <a:stretch>
            <a:fillRect/>
          </a:stretch>
        </p:blipFill>
        <p:spPr>
          <a:xfrm>
            <a:off x="6658027" y="5056139"/>
            <a:ext cx="1237130" cy="1102660"/>
          </a:xfrm>
          <a:custGeom>
            <a:avLst/>
            <a:gdLst>
              <a:gd name="connsiteX0" fmla="*/ 0 w 1237130"/>
              <a:gd name="connsiteY0" fmla="*/ 0 h 1102660"/>
              <a:gd name="connsiteX1" fmla="*/ 1237130 w 1237130"/>
              <a:gd name="connsiteY1" fmla="*/ 0 h 1102660"/>
              <a:gd name="connsiteX2" fmla="*/ 1237130 w 1237130"/>
              <a:gd name="connsiteY2" fmla="*/ 215153 h 1102660"/>
              <a:gd name="connsiteX3" fmla="*/ 900953 w 1237130"/>
              <a:gd name="connsiteY3" fmla="*/ 551330 h 1102660"/>
              <a:gd name="connsiteX4" fmla="*/ 1237130 w 1237130"/>
              <a:gd name="connsiteY4" fmla="*/ 887507 h 1102660"/>
              <a:gd name="connsiteX5" fmla="*/ 1237130 w 1237130"/>
              <a:gd name="connsiteY5" fmla="*/ 1102660 h 1102660"/>
              <a:gd name="connsiteX6" fmla="*/ 954551 w 1237130"/>
              <a:gd name="connsiteY6" fmla="*/ 1102660 h 1102660"/>
              <a:gd name="connsiteX7" fmla="*/ 954742 w 1237130"/>
              <a:gd name="connsiteY7" fmla="*/ 1100766 h 1102660"/>
              <a:gd name="connsiteX8" fmla="*/ 618565 w 1237130"/>
              <a:gd name="connsiteY8" fmla="*/ 764589 h 1102660"/>
              <a:gd name="connsiteX9" fmla="*/ 282388 w 1237130"/>
              <a:gd name="connsiteY9" fmla="*/ 1100766 h 1102660"/>
              <a:gd name="connsiteX10" fmla="*/ 282579 w 1237130"/>
              <a:gd name="connsiteY10" fmla="*/ 1102660 h 1102660"/>
              <a:gd name="connsiteX11" fmla="*/ 0 w 1237130"/>
              <a:gd name="connsiteY11" fmla="*/ 1102660 h 1102660"/>
              <a:gd name="connsiteX12" fmla="*/ 0 w 1237130"/>
              <a:gd name="connsiteY12" fmla="*/ 887507 h 1102660"/>
              <a:gd name="connsiteX13" fmla="*/ 67750 w 1237130"/>
              <a:gd name="connsiteY13" fmla="*/ 880677 h 1102660"/>
              <a:gd name="connsiteX14" fmla="*/ 336176 w 1237130"/>
              <a:gd name="connsiteY14" fmla="*/ 551330 h 1102660"/>
              <a:gd name="connsiteX15" fmla="*/ 67750 w 1237130"/>
              <a:gd name="connsiteY15" fmla="*/ 221983 h 1102660"/>
              <a:gd name="connsiteX16" fmla="*/ 0 w 1237130"/>
              <a:gd name="connsiteY16" fmla="*/ 215153 h 11026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237130" h="1102660">
                <a:moveTo>
                  <a:pt x="0" y="0"/>
                </a:moveTo>
                <a:lnTo>
                  <a:pt x="1237130" y="0"/>
                </a:lnTo>
                <a:lnTo>
                  <a:pt x="1237130" y="215153"/>
                </a:lnTo>
                <a:cubicBezTo>
                  <a:pt x="1051465" y="215153"/>
                  <a:pt x="900953" y="365665"/>
                  <a:pt x="900953" y="551330"/>
                </a:cubicBezTo>
                <a:cubicBezTo>
                  <a:pt x="900953" y="736995"/>
                  <a:pt x="1051465" y="887507"/>
                  <a:pt x="1237130" y="887507"/>
                </a:cubicBezTo>
                <a:lnTo>
                  <a:pt x="1237130" y="1102660"/>
                </a:lnTo>
                <a:lnTo>
                  <a:pt x="954551" y="1102660"/>
                </a:lnTo>
                <a:lnTo>
                  <a:pt x="954742" y="1100766"/>
                </a:lnTo>
                <a:cubicBezTo>
                  <a:pt x="954742" y="915101"/>
                  <a:pt x="804230" y="764589"/>
                  <a:pt x="618565" y="764589"/>
                </a:cubicBezTo>
                <a:cubicBezTo>
                  <a:pt x="432900" y="764589"/>
                  <a:pt x="282388" y="915101"/>
                  <a:pt x="282388" y="1100766"/>
                </a:cubicBezTo>
                <a:lnTo>
                  <a:pt x="282579" y="1102660"/>
                </a:lnTo>
                <a:lnTo>
                  <a:pt x="0" y="1102660"/>
                </a:lnTo>
                <a:lnTo>
                  <a:pt x="0" y="887507"/>
                </a:lnTo>
                <a:lnTo>
                  <a:pt x="67750" y="880677"/>
                </a:lnTo>
                <a:cubicBezTo>
                  <a:pt x="220940" y="849330"/>
                  <a:pt x="336176" y="713787"/>
                  <a:pt x="336176" y="551330"/>
                </a:cubicBezTo>
                <a:cubicBezTo>
                  <a:pt x="336176" y="388873"/>
                  <a:pt x="220940" y="253330"/>
                  <a:pt x="67750" y="221983"/>
                </a:cubicBezTo>
                <a:lnTo>
                  <a:pt x="0" y="215153"/>
                </a:lnTo>
                <a:close/>
              </a:path>
            </a:pathLst>
          </a:custGeom>
          <a:ln>
            <a:solidFill>
              <a:srgbClr val="FFFF00"/>
            </a:solidFill>
          </a:ln>
        </p:spPr>
      </p:pic>
      <p:pic>
        <p:nvPicPr>
          <p:cNvPr id="376" name="Imagen 375">
            <a:extLst>
              <a:ext uri="{FF2B5EF4-FFF2-40B4-BE49-F238E27FC236}">
                <a16:creationId xmlns:a16="http://schemas.microsoft.com/office/drawing/2014/main" id="{CEA31FFF-701C-47E1-B5EB-1CD9A4C75E6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816" t="42134" r="228" b="16609"/>
          <a:stretch>
            <a:fillRect/>
          </a:stretch>
        </p:blipFill>
        <p:spPr>
          <a:xfrm>
            <a:off x="7833689" y="2833175"/>
            <a:ext cx="1567706" cy="1775016"/>
          </a:xfrm>
          <a:custGeom>
            <a:avLst/>
            <a:gdLst>
              <a:gd name="connsiteX0" fmla="*/ 918887 w 1567706"/>
              <a:gd name="connsiteY0" fmla="*/ 0 h 1775016"/>
              <a:gd name="connsiteX1" fmla="*/ 1255064 w 1567706"/>
              <a:gd name="connsiteY1" fmla="*/ 336177 h 1775016"/>
              <a:gd name="connsiteX2" fmla="*/ 1567706 w 1567706"/>
              <a:gd name="connsiteY2" fmla="*/ 336177 h 1775016"/>
              <a:gd name="connsiteX3" fmla="*/ 1567706 w 1567706"/>
              <a:gd name="connsiteY3" fmla="*/ 1438837 h 1775016"/>
              <a:gd name="connsiteX4" fmla="*/ 1231531 w 1567706"/>
              <a:gd name="connsiteY4" fmla="*/ 1438837 h 1775016"/>
              <a:gd name="connsiteX5" fmla="*/ 1231531 w 1567706"/>
              <a:gd name="connsiteY5" fmla="*/ 1438839 h 1775016"/>
              <a:gd name="connsiteX6" fmla="*/ 895354 w 1567706"/>
              <a:gd name="connsiteY6" fmla="*/ 1775016 h 1775016"/>
              <a:gd name="connsiteX7" fmla="*/ 559177 w 1567706"/>
              <a:gd name="connsiteY7" fmla="*/ 1438839 h 1775016"/>
              <a:gd name="connsiteX8" fmla="*/ 559177 w 1567706"/>
              <a:gd name="connsiteY8" fmla="*/ 1438837 h 1775016"/>
              <a:gd name="connsiteX9" fmla="*/ 330576 w 1567706"/>
              <a:gd name="connsiteY9" fmla="*/ 1438837 h 1775016"/>
              <a:gd name="connsiteX10" fmla="*/ 330576 w 1567706"/>
              <a:gd name="connsiteY10" fmla="*/ 1223120 h 1775016"/>
              <a:gd name="connsiteX11" fmla="*/ 268425 w 1567706"/>
              <a:gd name="connsiteY11" fmla="*/ 1216854 h 1775016"/>
              <a:gd name="connsiteX12" fmla="*/ 0 w 1567706"/>
              <a:gd name="connsiteY12" fmla="*/ 887507 h 1775016"/>
              <a:gd name="connsiteX13" fmla="*/ 268425 w 1567706"/>
              <a:gd name="connsiteY13" fmla="*/ 558160 h 1775016"/>
              <a:gd name="connsiteX14" fmla="*/ 330576 w 1567706"/>
              <a:gd name="connsiteY14" fmla="*/ 551895 h 1775016"/>
              <a:gd name="connsiteX15" fmla="*/ 330576 w 1567706"/>
              <a:gd name="connsiteY15" fmla="*/ 336177 h 1775016"/>
              <a:gd name="connsiteX16" fmla="*/ 582710 w 1567706"/>
              <a:gd name="connsiteY16" fmla="*/ 336177 h 1775016"/>
              <a:gd name="connsiteX17" fmla="*/ 918887 w 1567706"/>
              <a:gd name="connsiteY17" fmla="*/ 0 h 17750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567706" h="1775016">
                <a:moveTo>
                  <a:pt x="918887" y="0"/>
                </a:moveTo>
                <a:cubicBezTo>
                  <a:pt x="1104552" y="0"/>
                  <a:pt x="1255064" y="150512"/>
                  <a:pt x="1255064" y="336177"/>
                </a:cubicBezTo>
                <a:lnTo>
                  <a:pt x="1567706" y="336177"/>
                </a:lnTo>
                <a:lnTo>
                  <a:pt x="1567706" y="1438837"/>
                </a:lnTo>
                <a:lnTo>
                  <a:pt x="1231531" y="1438837"/>
                </a:lnTo>
                <a:lnTo>
                  <a:pt x="1231531" y="1438839"/>
                </a:lnTo>
                <a:cubicBezTo>
                  <a:pt x="1231531" y="1624504"/>
                  <a:pt x="1081019" y="1775016"/>
                  <a:pt x="895354" y="1775016"/>
                </a:cubicBezTo>
                <a:cubicBezTo>
                  <a:pt x="709689" y="1775016"/>
                  <a:pt x="559177" y="1624504"/>
                  <a:pt x="559177" y="1438839"/>
                </a:cubicBezTo>
                <a:lnTo>
                  <a:pt x="559177" y="1438837"/>
                </a:lnTo>
                <a:lnTo>
                  <a:pt x="330576" y="1438837"/>
                </a:lnTo>
                <a:lnTo>
                  <a:pt x="330576" y="1223120"/>
                </a:lnTo>
                <a:lnTo>
                  <a:pt x="268425" y="1216854"/>
                </a:lnTo>
                <a:cubicBezTo>
                  <a:pt x="115236" y="1185507"/>
                  <a:pt x="0" y="1049964"/>
                  <a:pt x="0" y="887507"/>
                </a:cubicBezTo>
                <a:cubicBezTo>
                  <a:pt x="0" y="725050"/>
                  <a:pt x="115236" y="589507"/>
                  <a:pt x="268425" y="558160"/>
                </a:cubicBezTo>
                <a:lnTo>
                  <a:pt x="330576" y="551895"/>
                </a:lnTo>
                <a:lnTo>
                  <a:pt x="330576" y="336177"/>
                </a:lnTo>
                <a:lnTo>
                  <a:pt x="582710" y="336177"/>
                </a:lnTo>
                <a:cubicBezTo>
                  <a:pt x="582710" y="150512"/>
                  <a:pt x="733222" y="0"/>
                  <a:pt x="918887" y="0"/>
                </a:cubicBezTo>
                <a:close/>
              </a:path>
            </a:pathLst>
          </a:custGeom>
          <a:ln>
            <a:solidFill>
              <a:srgbClr val="FFFF00"/>
            </a:solidFill>
          </a:ln>
        </p:spPr>
      </p:pic>
      <p:pic>
        <p:nvPicPr>
          <p:cNvPr id="394" name="Imagen 393">
            <a:extLst>
              <a:ext uri="{FF2B5EF4-FFF2-40B4-BE49-F238E27FC236}">
                <a16:creationId xmlns:a16="http://schemas.microsoft.com/office/drawing/2014/main" id="{D92F1134-6181-4F30-9637-86152D8F83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6870" r="74783"/>
          <a:stretch>
            <a:fillRect/>
          </a:stretch>
        </p:blipFill>
        <p:spPr>
          <a:xfrm>
            <a:off x="10957075" y="4417611"/>
            <a:ext cx="1237129" cy="1425391"/>
          </a:xfrm>
          <a:custGeom>
            <a:avLst/>
            <a:gdLst>
              <a:gd name="connsiteX0" fmla="*/ 618564 w 1237129"/>
              <a:gd name="connsiteY0" fmla="*/ 0 h 1425391"/>
              <a:gd name="connsiteX1" fmla="*/ 954741 w 1237129"/>
              <a:gd name="connsiteY1" fmla="*/ 336177 h 1425391"/>
              <a:gd name="connsiteX2" fmla="*/ 954741 w 1237129"/>
              <a:gd name="connsiteY2" fmla="*/ 336178 h 1425391"/>
              <a:gd name="connsiteX3" fmla="*/ 1237129 w 1237129"/>
              <a:gd name="connsiteY3" fmla="*/ 336178 h 1425391"/>
              <a:gd name="connsiteX4" fmla="*/ 1237129 w 1237129"/>
              <a:gd name="connsiteY4" fmla="*/ 555813 h 1425391"/>
              <a:gd name="connsiteX5" fmla="*/ 1237128 w 1237129"/>
              <a:gd name="connsiteY5" fmla="*/ 555813 h 1425391"/>
              <a:gd name="connsiteX6" fmla="*/ 900951 w 1237129"/>
              <a:gd name="connsiteY6" fmla="*/ 891990 h 1425391"/>
              <a:gd name="connsiteX7" fmla="*/ 1237128 w 1237129"/>
              <a:gd name="connsiteY7" fmla="*/ 1228167 h 1425391"/>
              <a:gd name="connsiteX8" fmla="*/ 1237129 w 1237129"/>
              <a:gd name="connsiteY8" fmla="*/ 1228167 h 1425391"/>
              <a:gd name="connsiteX9" fmla="*/ 1237129 w 1237129"/>
              <a:gd name="connsiteY9" fmla="*/ 1425391 h 1425391"/>
              <a:gd name="connsiteX10" fmla="*/ 0 w 1237129"/>
              <a:gd name="connsiteY10" fmla="*/ 1425391 h 1425391"/>
              <a:gd name="connsiteX11" fmla="*/ 0 w 1237129"/>
              <a:gd name="connsiteY11" fmla="*/ 336178 h 1425391"/>
              <a:gd name="connsiteX12" fmla="*/ 282387 w 1237129"/>
              <a:gd name="connsiteY12" fmla="*/ 336178 h 1425391"/>
              <a:gd name="connsiteX13" fmla="*/ 282387 w 1237129"/>
              <a:gd name="connsiteY13" fmla="*/ 336177 h 1425391"/>
              <a:gd name="connsiteX14" fmla="*/ 618564 w 1237129"/>
              <a:gd name="connsiteY14" fmla="*/ 0 h 14253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237129" h="1425391">
                <a:moveTo>
                  <a:pt x="618564" y="0"/>
                </a:moveTo>
                <a:cubicBezTo>
                  <a:pt x="804229" y="0"/>
                  <a:pt x="954741" y="150512"/>
                  <a:pt x="954741" y="336177"/>
                </a:cubicBezTo>
                <a:lnTo>
                  <a:pt x="954741" y="336178"/>
                </a:lnTo>
                <a:lnTo>
                  <a:pt x="1237129" y="336178"/>
                </a:lnTo>
                <a:lnTo>
                  <a:pt x="1237129" y="555813"/>
                </a:lnTo>
                <a:lnTo>
                  <a:pt x="1237128" y="555813"/>
                </a:lnTo>
                <a:cubicBezTo>
                  <a:pt x="1051463" y="555813"/>
                  <a:pt x="900951" y="706325"/>
                  <a:pt x="900951" y="891990"/>
                </a:cubicBezTo>
                <a:cubicBezTo>
                  <a:pt x="900951" y="1077655"/>
                  <a:pt x="1051463" y="1228167"/>
                  <a:pt x="1237128" y="1228167"/>
                </a:cubicBezTo>
                <a:lnTo>
                  <a:pt x="1237129" y="1228167"/>
                </a:lnTo>
                <a:lnTo>
                  <a:pt x="1237129" y="1425391"/>
                </a:lnTo>
                <a:lnTo>
                  <a:pt x="0" y="1425391"/>
                </a:lnTo>
                <a:lnTo>
                  <a:pt x="0" y="336178"/>
                </a:lnTo>
                <a:lnTo>
                  <a:pt x="282387" y="336178"/>
                </a:lnTo>
                <a:lnTo>
                  <a:pt x="282387" y="336177"/>
                </a:lnTo>
                <a:cubicBezTo>
                  <a:pt x="282387" y="150512"/>
                  <a:pt x="432899" y="0"/>
                  <a:pt x="618564" y="0"/>
                </a:cubicBezTo>
                <a:close/>
              </a:path>
            </a:pathLst>
          </a:custGeom>
          <a:ln>
            <a:solidFill>
              <a:srgbClr val="FFFF00"/>
            </a:solidFill>
          </a:ln>
        </p:spPr>
      </p:pic>
      <p:pic>
        <p:nvPicPr>
          <p:cNvPr id="412" name="Imagen 411">
            <a:extLst>
              <a:ext uri="{FF2B5EF4-FFF2-40B4-BE49-F238E27FC236}">
                <a16:creationId xmlns:a16="http://schemas.microsoft.com/office/drawing/2014/main" id="{0BBE2553-ADF0-4A24-84AB-7089C82D7DB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839" t="66966" r="43399"/>
          <a:stretch>
            <a:fillRect/>
          </a:stretch>
        </p:blipFill>
        <p:spPr>
          <a:xfrm>
            <a:off x="10146859" y="117682"/>
            <a:ext cx="2091031" cy="1562797"/>
          </a:xfrm>
          <a:custGeom>
            <a:avLst/>
            <a:gdLst>
              <a:gd name="connsiteX0" fmla="*/ 971551 w 1901641"/>
              <a:gd name="connsiteY0" fmla="*/ 0 h 1421250"/>
              <a:gd name="connsiteX1" fmla="*/ 1307728 w 1901641"/>
              <a:gd name="connsiteY1" fmla="*/ 336177 h 1421250"/>
              <a:gd name="connsiteX2" fmla="*/ 1307371 w 1901641"/>
              <a:gd name="connsiteY2" fmla="*/ 339717 h 1421250"/>
              <a:gd name="connsiteX3" fmla="*/ 1573307 w 1901641"/>
              <a:gd name="connsiteY3" fmla="*/ 339717 h 1421250"/>
              <a:gd name="connsiteX4" fmla="*/ 1573307 w 1901641"/>
              <a:gd name="connsiteY4" fmla="*/ 563273 h 1421250"/>
              <a:gd name="connsiteX5" fmla="*/ 1585634 w 1901641"/>
              <a:gd name="connsiteY5" fmla="*/ 561951 h 1421250"/>
              <a:gd name="connsiteX6" fmla="*/ 1901641 w 1901641"/>
              <a:gd name="connsiteY6" fmla="*/ 898128 h 1421250"/>
              <a:gd name="connsiteX7" fmla="*/ 1585634 w 1901641"/>
              <a:gd name="connsiteY7" fmla="*/ 1234305 h 1421250"/>
              <a:gd name="connsiteX8" fmla="*/ 1573307 w 1901641"/>
              <a:gd name="connsiteY8" fmla="*/ 1232983 h 1421250"/>
              <a:gd name="connsiteX9" fmla="*/ 1573307 w 1901641"/>
              <a:gd name="connsiteY9" fmla="*/ 1421250 h 1421250"/>
              <a:gd name="connsiteX10" fmla="*/ 336177 w 1901641"/>
              <a:gd name="connsiteY10" fmla="*/ 1421250 h 1421250"/>
              <a:gd name="connsiteX11" fmla="*/ 336177 w 1901641"/>
              <a:gd name="connsiteY11" fmla="*/ 1249974 h 1421250"/>
              <a:gd name="connsiteX12" fmla="*/ 0 w 1901641"/>
              <a:gd name="connsiteY12" fmla="*/ 913797 h 1421250"/>
              <a:gd name="connsiteX13" fmla="*/ 336177 w 1901641"/>
              <a:gd name="connsiteY13" fmla="*/ 577620 h 1421250"/>
              <a:gd name="connsiteX14" fmla="*/ 336177 w 1901641"/>
              <a:gd name="connsiteY14" fmla="*/ 339717 h 1421250"/>
              <a:gd name="connsiteX15" fmla="*/ 635731 w 1901641"/>
              <a:gd name="connsiteY15" fmla="*/ 339717 h 1421250"/>
              <a:gd name="connsiteX16" fmla="*/ 635374 w 1901641"/>
              <a:gd name="connsiteY16" fmla="*/ 336177 h 1421250"/>
              <a:gd name="connsiteX17" fmla="*/ 971551 w 1901641"/>
              <a:gd name="connsiteY17" fmla="*/ 0 h 1421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901641" h="1421250">
                <a:moveTo>
                  <a:pt x="971551" y="0"/>
                </a:moveTo>
                <a:cubicBezTo>
                  <a:pt x="1157216" y="0"/>
                  <a:pt x="1307728" y="150512"/>
                  <a:pt x="1307728" y="336177"/>
                </a:cubicBezTo>
                <a:lnTo>
                  <a:pt x="1307371" y="339717"/>
                </a:lnTo>
                <a:lnTo>
                  <a:pt x="1573307" y="339717"/>
                </a:lnTo>
                <a:lnTo>
                  <a:pt x="1573307" y="563273"/>
                </a:lnTo>
                <a:lnTo>
                  <a:pt x="1585634" y="561951"/>
                </a:lnTo>
                <a:cubicBezTo>
                  <a:pt x="1760160" y="561951"/>
                  <a:pt x="1901641" y="712463"/>
                  <a:pt x="1901641" y="898128"/>
                </a:cubicBezTo>
                <a:cubicBezTo>
                  <a:pt x="1901641" y="1083793"/>
                  <a:pt x="1760160" y="1234305"/>
                  <a:pt x="1585634" y="1234305"/>
                </a:cubicBezTo>
                <a:lnTo>
                  <a:pt x="1573307" y="1232983"/>
                </a:lnTo>
                <a:lnTo>
                  <a:pt x="1573307" y="1421250"/>
                </a:lnTo>
                <a:lnTo>
                  <a:pt x="336177" y="1421250"/>
                </a:lnTo>
                <a:lnTo>
                  <a:pt x="336177" y="1249974"/>
                </a:lnTo>
                <a:cubicBezTo>
                  <a:pt x="150512" y="1249974"/>
                  <a:pt x="0" y="1099462"/>
                  <a:pt x="0" y="913797"/>
                </a:cubicBezTo>
                <a:cubicBezTo>
                  <a:pt x="0" y="728132"/>
                  <a:pt x="150512" y="577620"/>
                  <a:pt x="336177" y="577620"/>
                </a:cubicBezTo>
                <a:lnTo>
                  <a:pt x="336177" y="339717"/>
                </a:lnTo>
                <a:lnTo>
                  <a:pt x="635731" y="339717"/>
                </a:lnTo>
                <a:lnTo>
                  <a:pt x="635374" y="336177"/>
                </a:lnTo>
                <a:cubicBezTo>
                  <a:pt x="635374" y="150512"/>
                  <a:pt x="785886" y="0"/>
                  <a:pt x="971551" y="0"/>
                </a:cubicBezTo>
                <a:close/>
              </a:path>
            </a:pathLst>
          </a:custGeom>
          <a:ln>
            <a:solidFill>
              <a:srgbClr val="FFFF00"/>
            </a:solidFill>
          </a:ln>
        </p:spPr>
      </p:pic>
      <p:pic>
        <p:nvPicPr>
          <p:cNvPr id="430" name="Imagen 429">
            <a:extLst>
              <a:ext uri="{FF2B5EF4-FFF2-40B4-BE49-F238E27FC236}">
                <a16:creationId xmlns:a16="http://schemas.microsoft.com/office/drawing/2014/main" id="{A5D47DC8-D027-4F03-A438-CA9C04F150F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687" t="67048" r="19107"/>
          <a:stretch>
            <a:fillRect/>
          </a:stretch>
        </p:blipFill>
        <p:spPr>
          <a:xfrm>
            <a:off x="9374673" y="4429338"/>
            <a:ext cx="1580031" cy="1417710"/>
          </a:xfrm>
          <a:custGeom>
            <a:avLst/>
            <a:gdLst>
              <a:gd name="connsiteX0" fmla="*/ 618565 w 1580031"/>
              <a:gd name="connsiteY0" fmla="*/ 0 h 1417710"/>
              <a:gd name="connsiteX1" fmla="*/ 954742 w 1580031"/>
              <a:gd name="connsiteY1" fmla="*/ 336177 h 1417710"/>
              <a:gd name="connsiteX2" fmla="*/ 1237130 w 1580031"/>
              <a:gd name="connsiteY2" fmla="*/ 336177 h 1417710"/>
              <a:gd name="connsiteX3" fmla="*/ 1237130 w 1580031"/>
              <a:gd name="connsiteY3" fmla="*/ 567355 h 1417710"/>
              <a:gd name="connsiteX4" fmla="*/ 1243854 w 1580031"/>
              <a:gd name="connsiteY4" fmla="*/ 566677 h 1417710"/>
              <a:gd name="connsiteX5" fmla="*/ 1580031 w 1580031"/>
              <a:gd name="connsiteY5" fmla="*/ 902854 h 1417710"/>
              <a:gd name="connsiteX6" fmla="*/ 1243854 w 1580031"/>
              <a:gd name="connsiteY6" fmla="*/ 1239031 h 1417710"/>
              <a:gd name="connsiteX7" fmla="*/ 1237130 w 1580031"/>
              <a:gd name="connsiteY7" fmla="*/ 1238353 h 1417710"/>
              <a:gd name="connsiteX8" fmla="*/ 1237130 w 1580031"/>
              <a:gd name="connsiteY8" fmla="*/ 1417710 h 1417710"/>
              <a:gd name="connsiteX9" fmla="*/ 0 w 1580031"/>
              <a:gd name="connsiteY9" fmla="*/ 1417710 h 1417710"/>
              <a:gd name="connsiteX10" fmla="*/ 0 w 1580031"/>
              <a:gd name="connsiteY10" fmla="*/ 1221425 h 1417710"/>
              <a:gd name="connsiteX11" fmla="*/ 22412 w 1580031"/>
              <a:gd name="connsiteY11" fmla="*/ 1223684 h 1417710"/>
              <a:gd name="connsiteX12" fmla="*/ 358589 w 1580031"/>
              <a:gd name="connsiteY12" fmla="*/ 887507 h 1417710"/>
              <a:gd name="connsiteX13" fmla="*/ 22412 w 1580031"/>
              <a:gd name="connsiteY13" fmla="*/ 551330 h 1417710"/>
              <a:gd name="connsiteX14" fmla="*/ 0 w 1580031"/>
              <a:gd name="connsiteY14" fmla="*/ 553589 h 1417710"/>
              <a:gd name="connsiteX15" fmla="*/ 0 w 1580031"/>
              <a:gd name="connsiteY15" fmla="*/ 336177 h 1417710"/>
              <a:gd name="connsiteX16" fmla="*/ 282388 w 1580031"/>
              <a:gd name="connsiteY16" fmla="*/ 336177 h 1417710"/>
              <a:gd name="connsiteX17" fmla="*/ 618565 w 1580031"/>
              <a:gd name="connsiteY17" fmla="*/ 0 h 14177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580031" h="1417710">
                <a:moveTo>
                  <a:pt x="618565" y="0"/>
                </a:moveTo>
                <a:cubicBezTo>
                  <a:pt x="804230" y="0"/>
                  <a:pt x="954742" y="150512"/>
                  <a:pt x="954742" y="336177"/>
                </a:cubicBezTo>
                <a:lnTo>
                  <a:pt x="1237130" y="336177"/>
                </a:lnTo>
                <a:lnTo>
                  <a:pt x="1237130" y="567355"/>
                </a:lnTo>
                <a:lnTo>
                  <a:pt x="1243854" y="566677"/>
                </a:lnTo>
                <a:cubicBezTo>
                  <a:pt x="1429519" y="566677"/>
                  <a:pt x="1580031" y="717189"/>
                  <a:pt x="1580031" y="902854"/>
                </a:cubicBezTo>
                <a:cubicBezTo>
                  <a:pt x="1580031" y="1088519"/>
                  <a:pt x="1429519" y="1239031"/>
                  <a:pt x="1243854" y="1239031"/>
                </a:cubicBezTo>
                <a:lnTo>
                  <a:pt x="1237130" y="1238353"/>
                </a:lnTo>
                <a:lnTo>
                  <a:pt x="1237130" y="1417710"/>
                </a:lnTo>
                <a:lnTo>
                  <a:pt x="0" y="1417710"/>
                </a:lnTo>
                <a:lnTo>
                  <a:pt x="0" y="1221425"/>
                </a:lnTo>
                <a:lnTo>
                  <a:pt x="22412" y="1223684"/>
                </a:lnTo>
                <a:cubicBezTo>
                  <a:pt x="208077" y="1223684"/>
                  <a:pt x="358589" y="1073172"/>
                  <a:pt x="358589" y="887507"/>
                </a:cubicBezTo>
                <a:cubicBezTo>
                  <a:pt x="358589" y="701842"/>
                  <a:pt x="208077" y="551330"/>
                  <a:pt x="22412" y="551330"/>
                </a:cubicBezTo>
                <a:lnTo>
                  <a:pt x="0" y="553589"/>
                </a:lnTo>
                <a:lnTo>
                  <a:pt x="0" y="336177"/>
                </a:lnTo>
                <a:lnTo>
                  <a:pt x="282388" y="336177"/>
                </a:lnTo>
                <a:cubicBezTo>
                  <a:pt x="282388" y="150512"/>
                  <a:pt x="432900" y="0"/>
                  <a:pt x="618565" y="0"/>
                </a:cubicBezTo>
                <a:close/>
              </a:path>
            </a:pathLst>
          </a:custGeom>
          <a:ln>
            <a:solidFill>
              <a:srgbClr val="FFFF00"/>
            </a:solidFill>
          </a:ln>
        </p:spPr>
      </p:pic>
      <p:pic>
        <p:nvPicPr>
          <p:cNvPr id="448" name="Imagen 447">
            <a:extLst>
              <a:ext uri="{FF2B5EF4-FFF2-40B4-BE49-F238E27FC236}">
                <a16:creationId xmlns:a16="http://schemas.microsoft.com/office/drawing/2014/main" id="{FF9881B2-243D-40E4-B7DE-F02D63AE735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3904" t="74928" r="879"/>
          <a:stretch>
            <a:fillRect/>
          </a:stretch>
        </p:blipFill>
        <p:spPr>
          <a:xfrm>
            <a:off x="8016350" y="4780178"/>
            <a:ext cx="1237130" cy="1078694"/>
          </a:xfrm>
          <a:custGeom>
            <a:avLst/>
            <a:gdLst>
              <a:gd name="connsiteX0" fmla="*/ 0 w 1237130"/>
              <a:gd name="connsiteY0" fmla="*/ 0 h 1078694"/>
              <a:gd name="connsiteX1" fmla="*/ 282580 w 1237130"/>
              <a:gd name="connsiteY1" fmla="*/ 0 h 1078694"/>
              <a:gd name="connsiteX2" fmla="*/ 289218 w 1237130"/>
              <a:gd name="connsiteY2" fmla="*/ 65846 h 1078694"/>
              <a:gd name="connsiteX3" fmla="*/ 618565 w 1237130"/>
              <a:gd name="connsiteY3" fmla="*/ 334272 h 1078694"/>
              <a:gd name="connsiteX4" fmla="*/ 947912 w 1237130"/>
              <a:gd name="connsiteY4" fmla="*/ 65846 h 1078694"/>
              <a:gd name="connsiteX5" fmla="*/ 954550 w 1237130"/>
              <a:gd name="connsiteY5" fmla="*/ 0 h 1078694"/>
              <a:gd name="connsiteX6" fmla="*/ 1237130 w 1237130"/>
              <a:gd name="connsiteY6" fmla="*/ 0 h 1078694"/>
              <a:gd name="connsiteX7" fmla="*/ 1237130 w 1237130"/>
              <a:gd name="connsiteY7" fmla="*/ 1078694 h 1078694"/>
              <a:gd name="connsiteX8" fmla="*/ 0 w 1237130"/>
              <a:gd name="connsiteY8" fmla="*/ 1078694 h 1078694"/>
              <a:gd name="connsiteX9" fmla="*/ 0 w 1237130"/>
              <a:gd name="connsiteY9" fmla="*/ 898716 h 1078694"/>
              <a:gd name="connsiteX10" fmla="*/ 336177 w 1237130"/>
              <a:gd name="connsiteY10" fmla="*/ 562539 h 1078694"/>
              <a:gd name="connsiteX11" fmla="*/ 0 w 1237130"/>
              <a:gd name="connsiteY11" fmla="*/ 226362 h 10786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237130" h="1078694">
                <a:moveTo>
                  <a:pt x="0" y="0"/>
                </a:moveTo>
                <a:lnTo>
                  <a:pt x="282580" y="0"/>
                </a:lnTo>
                <a:lnTo>
                  <a:pt x="289218" y="65846"/>
                </a:lnTo>
                <a:cubicBezTo>
                  <a:pt x="320565" y="219036"/>
                  <a:pt x="456108" y="334272"/>
                  <a:pt x="618565" y="334272"/>
                </a:cubicBezTo>
                <a:cubicBezTo>
                  <a:pt x="781022" y="334272"/>
                  <a:pt x="916565" y="219036"/>
                  <a:pt x="947912" y="65846"/>
                </a:cubicBezTo>
                <a:lnTo>
                  <a:pt x="954550" y="0"/>
                </a:lnTo>
                <a:lnTo>
                  <a:pt x="1237130" y="0"/>
                </a:lnTo>
                <a:lnTo>
                  <a:pt x="1237130" y="1078694"/>
                </a:lnTo>
                <a:lnTo>
                  <a:pt x="0" y="1078694"/>
                </a:lnTo>
                <a:lnTo>
                  <a:pt x="0" y="898716"/>
                </a:lnTo>
                <a:cubicBezTo>
                  <a:pt x="185665" y="898716"/>
                  <a:pt x="336177" y="748204"/>
                  <a:pt x="336177" y="562539"/>
                </a:cubicBezTo>
                <a:cubicBezTo>
                  <a:pt x="336177" y="376874"/>
                  <a:pt x="185665" y="226362"/>
                  <a:pt x="0" y="226362"/>
                </a:cubicBezTo>
                <a:close/>
              </a:path>
            </a:pathLst>
          </a:custGeom>
          <a:ln>
            <a:solidFill>
              <a:srgbClr val="FFFF00"/>
            </a:solidFill>
          </a:ln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DD309C83-FB04-4711-B33D-B4219BC54ADE}"/>
              </a:ext>
            </a:extLst>
          </p:cNvPr>
          <p:cNvSpPr txBox="1"/>
          <p:nvPr/>
        </p:nvSpPr>
        <p:spPr>
          <a:xfrm>
            <a:off x="5431050" y="583704"/>
            <a:ext cx="480527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5400" dirty="0">
                <a:latin typeface="Berlin Sans FB Demi" panose="020E0802020502020306" pitchFamily="34" charset="0"/>
              </a:rPr>
              <a:t>Rompecabezas</a:t>
            </a:r>
          </a:p>
        </p:txBody>
      </p:sp>
    </p:spTree>
    <p:extLst>
      <p:ext uri="{BB962C8B-B14F-4D97-AF65-F5344CB8AC3E}">
        <p14:creationId xmlns:p14="http://schemas.microsoft.com/office/powerpoint/2010/main" val="242786658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1</Words>
  <Application>Microsoft Office PowerPoint</Application>
  <PresentationFormat>Panorámica</PresentationFormat>
  <Paragraphs>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Berlin Sans FB Demi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Angel Junior Domínguez Aguirre</dc:creator>
  <cp:lastModifiedBy>Angel Junior Domínguez Aguirre</cp:lastModifiedBy>
  <cp:revision>8</cp:revision>
  <dcterms:created xsi:type="dcterms:W3CDTF">2025-03-01T21:58:10Z</dcterms:created>
  <dcterms:modified xsi:type="dcterms:W3CDTF">2025-03-30T05:40:54Z</dcterms:modified>
</cp:coreProperties>
</file>